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4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E9CCE-CA44-46D3-840C-78761A44B60A}" type="datetimeFigureOut">
              <a:rPr lang="es-ES" smtClean="0"/>
              <a:pPr/>
              <a:t>21/10/2024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6EA44-4EBB-46CB-B250-56A9DE5D53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4 Rectángulo redondeado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17381-17B6-4772-8E92-226D54291906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12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938A25-177D-4B83-95E5-E5CAA8BF5C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1411-0C55-454F-BCC9-305D3623687F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65B8C-0371-49E6-9D0F-C74A88166E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76346-CBD5-4222-AE2E-15F229D338D6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AD41-2662-470F-9990-3872A273D3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BDE6-A51D-4ECF-8489-41CECB791F1E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12175-F603-4C38-9319-F8C6E50BDA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9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Rectángulo"/>
          <p:cNvSpPr/>
          <p:nvPr/>
        </p:nvSpPr>
        <p:spPr>
          <a:xfrm flipV="1">
            <a:off x="69850" y="135255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9850" y="1317625"/>
            <a:ext cx="9013825" cy="46038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1444625"/>
            <a:ext cx="9015412" cy="460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42852"/>
            <a:ext cx="7772400" cy="1147761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737320"/>
            <a:ext cx="77724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5B00-F62A-4D34-903D-AB2AED0711C6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CB0CD-CF23-4CEB-896A-7A3FA9DFE4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5B27-D39C-4646-9FF4-356CD2EBDB2D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993FA-63D9-4C30-BA3C-BD5310DD4E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B6AF-8E9C-4723-B638-2C4BD0847EF3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2CC55-3CFF-48B3-9B48-F58C8737AA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A64F0-1DAD-4334-B849-61DD6CA9ADEB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4878-541E-4772-B114-34AA922B61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5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645F-2C14-4196-894C-998B45990B29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3EEA4-4D53-4530-AB43-FD078AE9D1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40E6-C476-4DF9-8578-F82D8EFC3F48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ABAB4-A6FC-4376-A817-17431D0D69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4" name="21 Marcador de título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45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8D00CB2-5DBC-4B68-A561-44B51F2B632B}" type="datetimeFigureOut">
              <a:rPr lang="es-ES"/>
              <a:pPr>
                <a:defRPr/>
              </a:pPr>
              <a:t>21/10/2024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63C8A46-10D5-48C6-B622-BC42F7FE96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Moisés Grillo</a:t>
            </a:r>
          </a:p>
          <a:p>
            <a:r>
              <a:rPr lang="es-ES"/>
              <a:t>Ing. Industrial</a:t>
            </a:r>
          </a:p>
        </p:txBody>
      </p:sp>
      <p:sp>
        <p:nvSpPr>
          <p:cNvPr id="15363" name="1 Título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es-ES" dirty="0"/>
              <a:t>Simplificación de Radicales</a:t>
            </a:r>
          </a:p>
        </p:txBody>
      </p:sp>
      <p:sp>
        <p:nvSpPr>
          <p:cNvPr id="4" name="3 Rectángulo redondeado">
            <a:hlinkClick r:id="rId2"/>
          </p:cNvPr>
          <p:cNvSpPr/>
          <p:nvPr/>
        </p:nvSpPr>
        <p:spPr>
          <a:xfrm>
            <a:off x="2571750" y="4214813"/>
            <a:ext cx="4286250" cy="7858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 Black" pitchFamily="34" charset="0"/>
              </a:rPr>
              <a:t>VIDEOSDEMATEMATICAS.COM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667717" y="1844675"/>
          <a:ext cx="7432675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4" name="Equation" r:id="rId3" imgW="2387520" imgH="1320480" progId="Equation.DSMT4">
                  <p:embed/>
                </p:oleObj>
              </mc:Choice>
              <mc:Fallback>
                <p:oleObj name="Equation" r:id="rId3" imgW="238752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17" y="1844675"/>
                        <a:ext cx="7432675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Simplificación de Radicales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51520" y="1844824"/>
          <a:ext cx="18446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8" name="Equation" r:id="rId3" imgW="736560" imgH="279360" progId="Equation.DSMT4">
                  <p:embed/>
                </p:oleObj>
              </mc:Choice>
              <mc:Fallback>
                <p:oleObj name="Equation" r:id="rId3" imgW="7365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844824"/>
                        <a:ext cx="18446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192214" y="1812925"/>
          <a:ext cx="216376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9" name="Equation" r:id="rId5" imgW="863280" imgH="304560" progId="Equation.DSMT4">
                  <p:embed/>
                </p:oleObj>
              </mc:Choice>
              <mc:Fallback>
                <p:oleObj name="Equation" r:id="rId5" imgW="86328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214" y="1812925"/>
                        <a:ext cx="2163762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572000" y="1908175"/>
          <a:ext cx="16557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0" name="Equation" r:id="rId7" imgW="660240" imgH="253800" progId="Equation.DSMT4">
                  <p:embed/>
                </p:oleObj>
              </mc:Choice>
              <mc:Fallback>
                <p:oleObj name="Equation" r:id="rId7" imgW="66024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08175"/>
                        <a:ext cx="165576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51520" y="2916238"/>
          <a:ext cx="2895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1" name="Equation" r:id="rId9" imgW="1155600" imgH="253800" progId="Equation.DSMT4">
                  <p:embed/>
                </p:oleObj>
              </mc:Choice>
              <mc:Fallback>
                <p:oleObj name="Equation" r:id="rId9" imgW="115560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916238"/>
                        <a:ext cx="2895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231108" y="2828925"/>
          <a:ext cx="321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2" name="Equation" r:id="rId11" imgW="1282680" imgH="330120" progId="Equation.DSMT4">
                  <p:embed/>
                </p:oleObj>
              </mc:Choice>
              <mc:Fallback>
                <p:oleObj name="Equation" r:id="rId11" imgW="128268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108" y="2828925"/>
                        <a:ext cx="321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3347864" y="3789363"/>
          <a:ext cx="21304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3" name="Equation" r:id="rId13" imgW="850680" imgH="330120" progId="Equation.DSMT4">
                  <p:embed/>
                </p:oleObj>
              </mc:Choice>
              <mc:Fallback>
                <p:oleObj name="Equation" r:id="rId13" imgW="8506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789363"/>
                        <a:ext cx="213042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427413" y="4803775"/>
          <a:ext cx="19700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4" name="Equation" r:id="rId15" imgW="787320" imgH="266400" progId="Equation.DSMT4">
                  <p:embed/>
                </p:oleObj>
              </mc:Choice>
              <mc:Fallback>
                <p:oleObj name="Equation" r:id="rId15" imgW="7873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4803775"/>
                        <a:ext cx="1970087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467544" y="1844824"/>
          <a:ext cx="7575551" cy="349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2" name="Equation" r:id="rId3" imgW="3035160" imgH="1396800" progId="Equation.DSMT4">
                  <p:embed/>
                </p:oleObj>
              </mc:Choice>
              <mc:Fallback>
                <p:oleObj name="Equation" r:id="rId3" imgW="3035160" imgH="1396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44824"/>
                        <a:ext cx="7575551" cy="349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417638" y="1908175"/>
          <a:ext cx="5675312" cy="336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6" name="Equation" r:id="rId3" imgW="2273040" imgH="1346040" progId="Equation.DSMT4">
                  <p:embed/>
                </p:oleObj>
              </mc:Choice>
              <mc:Fallback>
                <p:oleObj name="Equation" r:id="rId3" imgW="2273040" imgH="1346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638" y="1908175"/>
                        <a:ext cx="5675312" cy="336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EBDF81A-86D0-47A3-98BB-14137F62F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E5F8D637-91DE-412D-B59F-2811213A4494}"/>
                  </a:ext>
                </a:extLst>
              </p:cNvPr>
              <p:cNvSpPr txBox="1"/>
              <p:nvPr/>
            </p:nvSpPr>
            <p:spPr>
              <a:xfrm>
                <a:off x="971600" y="1844824"/>
                <a:ext cx="1215076" cy="756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s-BO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e>
                      </m:rad>
                    </m:oMath>
                  </m:oMathPara>
                </a14:m>
                <a:endParaRPr lang="es-BO" sz="440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E5F8D637-91DE-412D-B59F-2811213A4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844824"/>
                <a:ext cx="1215076" cy="7567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F0D66FE-6E76-414E-945B-07861C8CE342}"/>
                  </a:ext>
                </a:extLst>
              </p:cNvPr>
              <p:cNvSpPr txBox="1"/>
              <p:nvPr/>
            </p:nvSpPr>
            <p:spPr>
              <a:xfrm>
                <a:off x="971600" y="2824536"/>
                <a:ext cx="1840247" cy="756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s-BO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g>
                        <m:e>
                          <m: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1024</m:t>
                          </m:r>
                        </m:e>
                      </m:rad>
                    </m:oMath>
                  </m:oMathPara>
                </a14:m>
                <a:endParaRPr lang="es-BO" sz="4400" dirty="0"/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F0D66FE-6E76-414E-945B-07861C8CE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824536"/>
                <a:ext cx="1840247" cy="7567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BBF6A59-BB06-4E3C-837D-D2E5DE56E73E}"/>
                  </a:ext>
                </a:extLst>
              </p:cNvPr>
              <p:cNvSpPr txBox="1"/>
              <p:nvPr/>
            </p:nvSpPr>
            <p:spPr>
              <a:xfrm>
                <a:off x="971600" y="3804248"/>
                <a:ext cx="1527661" cy="756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s-BO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g>
                        <m:e>
                          <m: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729</m:t>
                          </m:r>
                        </m:e>
                      </m:rad>
                    </m:oMath>
                  </m:oMathPara>
                </a14:m>
                <a:endParaRPr lang="es-BO" sz="4400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BBF6A59-BB06-4E3C-837D-D2E5DE56E7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804248"/>
                <a:ext cx="1527661" cy="7567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8504F2E0-9FE5-4811-8FA1-43E173183C75}"/>
                  </a:ext>
                </a:extLst>
              </p:cNvPr>
              <p:cNvSpPr txBox="1"/>
              <p:nvPr/>
            </p:nvSpPr>
            <p:spPr>
              <a:xfrm>
                <a:off x="971600" y="4783960"/>
                <a:ext cx="1527661" cy="7705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s-BO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s-ES" sz="4400" b="0" i="1" smtClean="0">
                              <a:latin typeface="Cambria Math" panose="02040503050406030204" pitchFamily="18" charset="0"/>
                            </a:rPr>
                            <m:t>625</m:t>
                          </m:r>
                        </m:e>
                      </m:rad>
                    </m:oMath>
                  </m:oMathPara>
                </a14:m>
                <a:endParaRPr lang="es-BO" sz="4400" dirty="0"/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8504F2E0-9FE5-4811-8FA1-43E173183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783960"/>
                <a:ext cx="1527661" cy="7705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96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Simplificación de Radicales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925811" y="2628900"/>
          <a:ext cx="47783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9" name="Equation" r:id="rId3" imgW="190440" imgH="177480" progId="Equation.DSMT4">
                  <p:embed/>
                </p:oleObj>
              </mc:Choice>
              <mc:Fallback>
                <p:oleObj name="Equation" r:id="rId3" imgW="19044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811" y="2628900"/>
                        <a:ext cx="477837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6 Conector recto"/>
          <p:cNvCxnSpPr/>
          <p:nvPr/>
        </p:nvCxnSpPr>
        <p:spPr>
          <a:xfrm rot="5400000">
            <a:off x="611560" y="3645024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619672" y="2643560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0"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643560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899592" y="3124572"/>
          <a:ext cx="50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1"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124572"/>
                        <a:ext cx="50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635125" y="3143622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2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3143622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011238" y="368178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3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68178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635125" y="370083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4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370083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074738" y="4149080"/>
          <a:ext cx="222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5" name="Equation" r:id="rId15" imgW="88560" imgH="164880" progId="Equation.DSMT4">
                  <p:embed/>
                </p:oleObj>
              </mc:Choice>
              <mc:Fallback>
                <p:oleObj name="Equation" r:id="rId15" imgW="8856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4149080"/>
                        <a:ext cx="2222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460649" y="1884363"/>
          <a:ext cx="152717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6" name="Equation" r:id="rId17" imgW="609480" imgH="253800" progId="Equation.DSMT4">
                  <p:embed/>
                </p:oleObj>
              </mc:Choice>
              <mc:Fallback>
                <p:oleObj name="Equation" r:id="rId17" imgW="60948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649" y="1884363"/>
                        <a:ext cx="152717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83568" y="1916832"/>
          <a:ext cx="7635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7" name="Equation" r:id="rId19" imgW="304560" imgH="228600" progId="Equation.DSMT4">
                  <p:embed/>
                </p:oleObj>
              </mc:Choice>
              <mc:Fallback>
                <p:oleObj name="Equation" r:id="rId19" imgW="30456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916832"/>
                        <a:ext cx="76358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24 Conector recto de flecha"/>
          <p:cNvCxnSpPr/>
          <p:nvPr/>
        </p:nvCxnSpPr>
        <p:spPr>
          <a:xfrm rot="5400000" flipH="1" flipV="1">
            <a:off x="1799692" y="245689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1619672" y="3140968"/>
            <a:ext cx="360040" cy="1080120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26 Conector recto de flecha"/>
          <p:cNvCxnSpPr/>
          <p:nvPr/>
        </p:nvCxnSpPr>
        <p:spPr>
          <a:xfrm rot="5400000" flipH="1" flipV="1">
            <a:off x="1655676" y="2672916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2973512" y="1916113"/>
          <a:ext cx="181451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8" name="Equation" r:id="rId21" imgW="723600" imgH="253800" progId="Equation.DSMT4">
                  <p:embed/>
                </p:oleObj>
              </mc:Choice>
              <mc:Fallback>
                <p:oleObj name="Equation" r:id="rId21" imgW="723600" imgH="253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512" y="1916113"/>
                        <a:ext cx="1814512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32 Conector recto"/>
          <p:cNvCxnSpPr/>
          <p:nvPr/>
        </p:nvCxnSpPr>
        <p:spPr>
          <a:xfrm rot="5400000">
            <a:off x="3995936" y="1916832"/>
            <a:ext cx="648072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4463988" y="2024844"/>
            <a:ext cx="28803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860032" y="1963738"/>
          <a:ext cx="10826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9" name="Equation" r:id="rId23" imgW="431640" imgH="215640" progId="Equation.DSMT4">
                  <p:embed/>
                </p:oleObj>
              </mc:Choice>
              <mc:Fallback>
                <p:oleObj name="Equation" r:id="rId23" imgW="431640" imgH="2156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963738"/>
                        <a:ext cx="108267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547664" y="1844824"/>
          <a:ext cx="4824536" cy="411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2" name="Equation" r:id="rId3" imgW="1549080" imgH="1320480" progId="Equation.DSMT4">
                  <p:embed/>
                </p:oleObj>
              </mc:Choice>
              <mc:Fallback>
                <p:oleObj name="Equation" r:id="rId3" imgW="15490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844824"/>
                        <a:ext cx="4824536" cy="4116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449388" y="1844675"/>
          <a:ext cx="5022850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Equation" r:id="rId3" imgW="1612800" imgH="1320480" progId="Equation.DSMT4">
                  <p:embed/>
                </p:oleObj>
              </mc:Choice>
              <mc:Fallback>
                <p:oleObj name="Equation" r:id="rId3" imgW="161280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8" y="1844675"/>
                        <a:ext cx="5022850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Simplificación de Radicales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909638" y="2644775"/>
          <a:ext cx="509587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4" name="Equation" r:id="rId3" imgW="203040" imgH="164880" progId="Equation.DSMT4">
                  <p:embed/>
                </p:oleObj>
              </mc:Choice>
              <mc:Fallback>
                <p:oleObj name="Equation" r:id="rId3" imgW="20304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644775"/>
                        <a:ext cx="509587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6 Conector recto"/>
          <p:cNvCxnSpPr/>
          <p:nvPr/>
        </p:nvCxnSpPr>
        <p:spPr>
          <a:xfrm rot="5400000">
            <a:off x="611560" y="3645024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619672" y="2643560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5"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643560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931863" y="3140075"/>
          <a:ext cx="444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6" name="Equation" r:id="rId7" imgW="177480" imgH="164880" progId="Equation.DSMT4">
                  <p:embed/>
                </p:oleObj>
              </mc:Choice>
              <mc:Fallback>
                <p:oleObj name="Equation" r:id="rId7" imgW="1774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3" y="3140075"/>
                        <a:ext cx="444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619250" y="3159125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7" name="Equation" r:id="rId9" imgW="126720" imgH="164880" progId="Equation.DSMT4">
                  <p:embed/>
                </p:oleObj>
              </mc:Choice>
              <mc:Fallback>
                <p:oleObj name="Equation" r:id="rId9" imgW="12672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159125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995363" y="3681413"/>
          <a:ext cx="31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3681413"/>
                        <a:ext cx="31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619250" y="3716338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9" name="Equation" r:id="rId13" imgW="126720" imgH="164880" progId="Equation.DSMT4">
                  <p:embed/>
                </p:oleObj>
              </mc:Choice>
              <mc:Fallback>
                <p:oleObj name="Equation" r:id="rId13" imgW="12672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716338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042988" y="4133850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0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133850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547664" y="1884363"/>
          <a:ext cx="219551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1" name="Equation" r:id="rId17" imgW="876240" imgH="253800" progId="Equation.DSMT4">
                  <p:embed/>
                </p:oleObj>
              </mc:Choice>
              <mc:Fallback>
                <p:oleObj name="Equation" r:id="rId17" imgW="87624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884363"/>
                        <a:ext cx="2195513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522288" y="1931988"/>
          <a:ext cx="954087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2" name="Equation" r:id="rId19" imgW="380880" imgH="215640" progId="Equation.DSMT4">
                  <p:embed/>
                </p:oleObj>
              </mc:Choice>
              <mc:Fallback>
                <p:oleObj name="Equation" r:id="rId19" imgW="38088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1931988"/>
                        <a:ext cx="954087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24 Conector recto de flecha"/>
          <p:cNvCxnSpPr/>
          <p:nvPr/>
        </p:nvCxnSpPr>
        <p:spPr>
          <a:xfrm rot="5400000" flipH="1" flipV="1">
            <a:off x="1835696" y="2564904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1619672" y="2636912"/>
            <a:ext cx="360040" cy="1008112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26 Conector recto de flecha"/>
          <p:cNvCxnSpPr/>
          <p:nvPr/>
        </p:nvCxnSpPr>
        <p:spPr>
          <a:xfrm rot="5400000" flipH="1" flipV="1">
            <a:off x="1691680" y="2564904"/>
            <a:ext cx="144016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3923928" y="1947863"/>
          <a:ext cx="15589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3" name="Equation" r:id="rId21" imgW="622080" imgH="228600" progId="Equation.DSMT4">
                  <p:embed/>
                </p:oleObj>
              </mc:Choice>
              <mc:Fallback>
                <p:oleObj name="Equation" r:id="rId21" imgW="6220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947863"/>
                        <a:ext cx="15589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652120" y="1973263"/>
          <a:ext cx="10826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4" name="Equation" r:id="rId23" imgW="431640" imgH="228600" progId="Equation.DSMT4">
                  <p:embed/>
                </p:oleObj>
              </mc:Choice>
              <mc:Fallback>
                <p:oleObj name="Equation" r:id="rId23" imgW="43164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973263"/>
                        <a:ext cx="10826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635125" y="4133850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5" name="Equation" r:id="rId25" imgW="114120" imgH="177480" progId="Equation.DSMT4">
                  <p:embed/>
                </p:oleObj>
              </mc:Choice>
              <mc:Fallback>
                <p:oleObj name="Equation" r:id="rId25" imgW="11412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4133850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074738" y="4653136"/>
          <a:ext cx="222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6" name="Equation" r:id="rId27" imgW="88560" imgH="164880" progId="Equation.DSMT4">
                  <p:embed/>
                </p:oleObj>
              </mc:Choice>
              <mc:Fallback>
                <p:oleObj name="Equation" r:id="rId27" imgW="88560" imgH="164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4653136"/>
                        <a:ext cx="2222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23 Conector recto de flecha"/>
          <p:cNvCxnSpPr/>
          <p:nvPr/>
        </p:nvCxnSpPr>
        <p:spPr>
          <a:xfrm rot="5400000" flipH="1" flipV="1">
            <a:off x="1763688" y="2564904"/>
            <a:ext cx="1944216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231900" y="1844675"/>
          <a:ext cx="5456238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4" name="Equation" r:id="rId3" imgW="1752480" imgH="1320480" progId="Equation.DSMT4">
                  <p:embed/>
                </p:oleObj>
              </mc:Choice>
              <mc:Fallback>
                <p:oleObj name="Equation" r:id="rId3" imgW="17524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1844675"/>
                        <a:ext cx="5456238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273175" y="1844675"/>
          <a:ext cx="5378450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Equation" r:id="rId3" imgW="1726920" imgH="1320480" progId="Equation.DSMT4">
                  <p:embed/>
                </p:oleObj>
              </mc:Choice>
              <mc:Fallback>
                <p:oleObj name="Equation" r:id="rId3" imgW="172692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1844675"/>
                        <a:ext cx="5378450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Simplificación de Radicales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691680" y="1884363"/>
          <a:ext cx="15589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9" name="Equation" r:id="rId3" imgW="622080" imgH="253800" progId="Equation.DSMT4">
                  <p:embed/>
                </p:oleObj>
              </mc:Choice>
              <mc:Fallback>
                <p:oleObj name="Equation" r:id="rId3" imgW="62208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884363"/>
                        <a:ext cx="15589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458788" y="1884363"/>
          <a:ext cx="108108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0" name="Equation" r:id="rId5" imgW="431640" imgH="253800" progId="Equation.DSMT4">
                  <p:embed/>
                </p:oleObj>
              </mc:Choice>
              <mc:Fallback>
                <p:oleObj name="Equation" r:id="rId5" imgW="43164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1884363"/>
                        <a:ext cx="1081087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419872" y="1947863"/>
          <a:ext cx="12715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1" name="Equation" r:id="rId7" imgW="507960" imgH="228600" progId="Equation.DSMT4">
                  <p:embed/>
                </p:oleObj>
              </mc:Choice>
              <mc:Fallback>
                <p:oleObj name="Equation" r:id="rId7" imgW="50796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47863"/>
                        <a:ext cx="127158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467544" y="2781300"/>
          <a:ext cx="12096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2" name="Equation" r:id="rId9" imgW="482400" imgH="253800" progId="Equation.DSMT4">
                  <p:embed/>
                </p:oleObj>
              </mc:Choice>
              <mc:Fallback>
                <p:oleObj name="Equation" r:id="rId9" imgW="482400" imgH="253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81300"/>
                        <a:ext cx="12096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1766391" y="2781300"/>
          <a:ext cx="19415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3" name="Equation" r:id="rId11" imgW="774360" imgH="253800" progId="Equation.DSMT4">
                  <p:embed/>
                </p:oleObj>
              </mc:Choice>
              <mc:Fallback>
                <p:oleObj name="Equation" r:id="rId11" imgW="774360" imgH="2538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391" y="2781300"/>
                        <a:ext cx="19415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3693592" y="2813050"/>
          <a:ext cx="1814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4" name="Equation" r:id="rId13" imgW="723600" imgH="228600" progId="Equation.DSMT4">
                  <p:embed/>
                </p:oleObj>
              </mc:Choice>
              <mc:Fallback>
                <p:oleObj name="Equation" r:id="rId13" imgW="7236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592" y="2813050"/>
                        <a:ext cx="1814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52537" y="3684588"/>
          <a:ext cx="15271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5" name="Equation" r:id="rId15" imgW="609480" imgH="279360" progId="Equation.DSMT4">
                  <p:embed/>
                </p:oleObj>
              </mc:Choice>
              <mc:Fallback>
                <p:oleObj name="Equation" r:id="rId15" imgW="6094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37" y="3684588"/>
                        <a:ext cx="15271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1812925" y="3716338"/>
          <a:ext cx="2005013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6" name="Equation" r:id="rId17" imgW="799920" imgH="279360" progId="Equation.DSMT4">
                  <p:embed/>
                </p:oleObj>
              </mc:Choice>
              <mc:Fallback>
                <p:oleObj name="Equation" r:id="rId17" imgW="79992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3716338"/>
                        <a:ext cx="2005013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149820"/>
              </p:ext>
            </p:extLst>
          </p:nvPr>
        </p:nvGraphicFramePr>
        <p:xfrm>
          <a:off x="3940175" y="3748088"/>
          <a:ext cx="197326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7" name="Equation" r:id="rId19" imgW="787320" imgH="253800" progId="Equation.DSMT4">
                  <p:embed/>
                </p:oleObj>
              </mc:Choice>
              <mc:Fallback>
                <p:oleObj name="Equation" r:id="rId19" imgW="787320" imgH="253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3748088"/>
                        <a:ext cx="1973263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560388" y="1725613"/>
          <a:ext cx="6800850" cy="43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Equation" r:id="rId3" imgW="2184120" imgH="1396800" progId="Equation.DSMT4">
                  <p:embed/>
                </p:oleObj>
              </mc:Choice>
              <mc:Fallback>
                <p:oleObj name="Equation" r:id="rId3" imgW="2184120" imgH="1396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725613"/>
                        <a:ext cx="6800850" cy="43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3158</TotalTime>
  <Words>35</Words>
  <Application>Microsoft Office PowerPoint</Application>
  <PresentationFormat>Presentación en pantalla (4:3)</PresentationFormat>
  <Paragraphs>20</Paragraphs>
  <Slides>14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Arial</vt:lpstr>
      <vt:lpstr>Arial Black</vt:lpstr>
      <vt:lpstr>Calibri</vt:lpstr>
      <vt:lpstr>Cambria Math</vt:lpstr>
      <vt:lpstr>Franklin Gothic Book</vt:lpstr>
      <vt:lpstr>Perpetua</vt:lpstr>
      <vt:lpstr>Wingdings 2</vt:lpstr>
      <vt:lpstr>Equidad</vt:lpstr>
      <vt:lpstr>Equation</vt:lpstr>
      <vt:lpstr>MathType 7.0 Equation</vt:lpstr>
      <vt:lpstr>Simplificación de Radicales</vt:lpstr>
      <vt:lpstr>Simplificación de Radicales</vt:lpstr>
      <vt:lpstr>Ejercicios</vt:lpstr>
      <vt:lpstr>Respuestas</vt:lpstr>
      <vt:lpstr>Simplificación de Radicales</vt:lpstr>
      <vt:lpstr>Ejercicios</vt:lpstr>
      <vt:lpstr>Respuestas</vt:lpstr>
      <vt:lpstr>Simplificación de Radicales</vt:lpstr>
      <vt:lpstr>Ejercicios</vt:lpstr>
      <vt:lpstr>Respuestas</vt:lpstr>
      <vt:lpstr>Simplificación de Radicales</vt:lpstr>
      <vt:lpstr>Ejercicios</vt:lpstr>
      <vt:lpstr>Respuestas</vt:lpstr>
      <vt:lpstr>Presentación de PowerPoint</vt:lpstr>
    </vt:vector>
  </TitlesOfParts>
  <Company>CPU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Operaciones con Fracciones</dc:title>
  <dc:creator>Moises</dc:creator>
  <cp:lastModifiedBy>Moises Grillo</cp:lastModifiedBy>
  <cp:revision>326</cp:revision>
  <dcterms:created xsi:type="dcterms:W3CDTF">2010-04-07T15:31:49Z</dcterms:created>
  <dcterms:modified xsi:type="dcterms:W3CDTF">2024-10-21T16:37:25Z</dcterms:modified>
</cp:coreProperties>
</file>