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63" r:id="rId3"/>
    <p:sldId id="278" r:id="rId4"/>
    <p:sldId id="264" r:id="rId5"/>
    <p:sldId id="265" r:id="rId6"/>
    <p:sldId id="257" r:id="rId7"/>
    <p:sldId id="258" r:id="rId8"/>
    <p:sldId id="259" r:id="rId9"/>
    <p:sldId id="260" r:id="rId10"/>
    <p:sldId id="261" r:id="rId11"/>
    <p:sldId id="262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E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09" autoAdjust="0"/>
  </p:normalViewPr>
  <p:slideViewPr>
    <p:cSldViewPr>
      <p:cViewPr varScale="1">
        <p:scale>
          <a:sx n="84" d="100"/>
          <a:sy n="84" d="100"/>
        </p:scale>
        <p:origin x="15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image" Target="../media/image48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12" Type="http://schemas.openxmlformats.org/officeDocument/2006/relationships/image" Target="../media/image47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Relationship Id="rId14" Type="http://schemas.openxmlformats.org/officeDocument/2006/relationships/image" Target="../media/image4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12" Type="http://schemas.openxmlformats.org/officeDocument/2006/relationships/image" Target="../media/image63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0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2" Type="http://schemas.openxmlformats.org/officeDocument/2006/relationships/image" Target="../media/image10.wmf"/><Relationship Id="rId16" Type="http://schemas.openxmlformats.org/officeDocument/2006/relationships/image" Target="../media/image24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5" Type="http://schemas.openxmlformats.org/officeDocument/2006/relationships/image" Target="../media/image2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Relationship Id="rId1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E9CCE-CA44-46D3-840C-78761A44B60A}" type="datetimeFigureOut">
              <a:rPr lang="es-ES" smtClean="0"/>
              <a:pPr/>
              <a:t>07/11/2025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6EA44-4EBB-46CB-B250-56A9DE5D536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141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4 Rectángulo redondeado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1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17381-17B6-4772-8E92-226D54291906}" type="datetimeFigureOut">
              <a:rPr lang="es-ES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12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D938A25-177D-4B83-95E5-E5CAA8BF5C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61411-0C55-454F-BCC9-305D3623687F}" type="datetimeFigureOut">
              <a:rPr lang="es-ES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65B8C-0371-49E6-9D0F-C74A88166E0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76346-CBD5-4222-AE2E-15F229D338D6}" type="datetimeFigureOut">
              <a:rPr lang="es-ES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5AD41-2662-470F-9990-3872A273D3F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BBDE6-A51D-4ECF-8489-41CECB791F1E}" type="datetimeFigureOut">
              <a:rPr lang="es-ES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12175-F603-4C38-9319-F8C6E50BDA5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9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Rectángulo"/>
          <p:cNvSpPr/>
          <p:nvPr/>
        </p:nvSpPr>
        <p:spPr>
          <a:xfrm flipV="1">
            <a:off x="69850" y="135255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69850" y="1317625"/>
            <a:ext cx="9013825" cy="46038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8263" y="1444625"/>
            <a:ext cx="9015412" cy="46038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643438" y="6286500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42852"/>
            <a:ext cx="7772400" cy="1147761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737320"/>
            <a:ext cx="77724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E5B00-F62A-4D34-903D-AB2AED0711C6}" type="datetimeFigureOut">
              <a:rPr lang="es-ES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CB0CD-CF23-4CEB-896A-7A3FA9DFE4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35B27-D39C-4646-9FF4-356CD2EBDB2D}" type="datetimeFigureOut">
              <a:rPr lang="es-ES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993FA-63D9-4C30-BA3C-BD5310DD4E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2B6AF-8E9C-4723-B638-2C4BD0847EF3}" type="datetimeFigureOut">
              <a:rPr lang="es-ES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2CC55-3CFF-48B3-9B48-F58C8737AA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 r="4408"/>
          <a:stretch>
            <a:fillRect/>
          </a:stretch>
        </p:blipFill>
        <p:spPr bwMode="auto">
          <a:xfrm>
            <a:off x="4355976" y="6237312"/>
            <a:ext cx="44291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5 Rectángulo redondeado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7645F-2C14-4196-894C-998B45990B29}" type="datetimeFigureOut">
              <a:rPr lang="es-ES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3EEA4-4D53-4530-AB43-FD078AE9D1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8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F40E6-C476-4DF9-8578-F82D8EFC3F48}" type="datetimeFigureOut">
              <a:rPr lang="es-ES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9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ABAB4-A6FC-4376-A817-17431D0D69E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44" name="21 Marcador de título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45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8D00CB2-5DBC-4B68-A561-44B51F2B632B}" type="datetimeFigureOut">
              <a:rPr lang="es-ES"/>
              <a:pPr>
                <a:defRPr/>
              </a:pPr>
              <a:t>07/11/2025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563C8A46-10D5-48C6-B622-BC42F7FE96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6" r:id="rId2"/>
    <p:sldLayoutId id="2147483684" r:id="rId3"/>
    <p:sldLayoutId id="2147483677" r:id="rId4"/>
    <p:sldLayoutId id="2147483678" r:id="rId5"/>
    <p:sldLayoutId id="2147483679" r:id="rId6"/>
    <p:sldLayoutId id="2147483680" r:id="rId7"/>
    <p:sldLayoutId id="2147483685" r:id="rId8"/>
    <p:sldLayoutId id="2147483686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deosdematematica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3" Type="http://schemas.openxmlformats.org/officeDocument/2006/relationships/oleObject" Target="../embeddings/oleObject37.bin"/><Relationship Id="rId21" Type="http://schemas.openxmlformats.org/officeDocument/2006/relationships/oleObject" Target="../embeddings/oleObject46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4.bin"/><Relationship Id="rId25" Type="http://schemas.openxmlformats.org/officeDocument/2006/relationships/oleObject" Target="../embeddings/oleObject48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29" Type="http://schemas.openxmlformats.org/officeDocument/2006/relationships/oleObject" Target="../embeddings/oleObject50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1.bin"/><Relationship Id="rId24" Type="http://schemas.openxmlformats.org/officeDocument/2006/relationships/image" Target="../media/image46.wmf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23" Type="http://schemas.openxmlformats.org/officeDocument/2006/relationships/oleObject" Target="../embeddings/oleObject47.bin"/><Relationship Id="rId28" Type="http://schemas.openxmlformats.org/officeDocument/2006/relationships/image" Target="../media/image48.wmf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49.bin"/><Relationship Id="rId30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8.bin"/><Relationship Id="rId18" Type="http://schemas.openxmlformats.org/officeDocument/2006/relationships/image" Target="../media/image59.wmf"/><Relationship Id="rId26" Type="http://schemas.openxmlformats.org/officeDocument/2006/relationships/image" Target="../media/image63.wmf"/><Relationship Id="rId3" Type="http://schemas.openxmlformats.org/officeDocument/2006/relationships/oleObject" Target="../embeddings/oleObject53.bin"/><Relationship Id="rId21" Type="http://schemas.openxmlformats.org/officeDocument/2006/relationships/oleObject" Target="../embeddings/oleObject62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60.bin"/><Relationship Id="rId25" Type="http://schemas.openxmlformats.org/officeDocument/2006/relationships/oleObject" Target="../embeddings/oleObject64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7.bin"/><Relationship Id="rId24" Type="http://schemas.openxmlformats.org/officeDocument/2006/relationships/image" Target="../media/image62.wmf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oleObject" Target="../embeddings/oleObject63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61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6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6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7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7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80.bin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7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8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8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6.wmf"/><Relationship Id="rId26" Type="http://schemas.openxmlformats.org/officeDocument/2006/relationships/image" Target="../media/image20.wmf"/><Relationship Id="rId21" Type="http://schemas.openxmlformats.org/officeDocument/2006/relationships/oleObject" Target="../embeddings/oleObject16.bin"/><Relationship Id="rId34" Type="http://schemas.openxmlformats.org/officeDocument/2006/relationships/oleObject" Target="../embeddings/oleObject24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33" Type="http://schemas.openxmlformats.org/officeDocument/2006/relationships/image" Target="../media/image22.wmf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29" Type="http://schemas.openxmlformats.org/officeDocument/2006/relationships/oleObject" Target="../embeddings/oleObject21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9.wmf"/><Relationship Id="rId32" Type="http://schemas.openxmlformats.org/officeDocument/2006/relationships/oleObject" Target="../embeddings/oleObject23.bin"/><Relationship Id="rId37" Type="http://schemas.openxmlformats.org/officeDocument/2006/relationships/image" Target="../media/image24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oleObject" Target="../embeddings/oleObject20.bin"/><Relationship Id="rId36" Type="http://schemas.openxmlformats.org/officeDocument/2006/relationships/oleObject" Target="../embeddings/oleObject25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5.bin"/><Relationship Id="rId31" Type="http://schemas.openxmlformats.org/officeDocument/2006/relationships/image" Target="../media/image21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Relationship Id="rId27" Type="http://schemas.openxmlformats.org/officeDocument/2006/relationships/oleObject" Target="../embeddings/oleObject19.bin"/><Relationship Id="rId30" Type="http://schemas.openxmlformats.org/officeDocument/2006/relationships/oleObject" Target="../embeddings/oleObject22.bin"/><Relationship Id="rId35" Type="http://schemas.openxmlformats.org/officeDocument/2006/relationships/image" Target="../media/image23.wmf"/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/>
              <a:t>Moisés Grillo</a:t>
            </a:r>
          </a:p>
          <a:p>
            <a:r>
              <a:rPr lang="es-ES"/>
              <a:t>Ing. Industrial</a:t>
            </a:r>
          </a:p>
        </p:txBody>
      </p:sp>
      <p:sp>
        <p:nvSpPr>
          <p:cNvPr id="15363" name="1 Título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lang="es-ES" dirty="0"/>
              <a:t>Operaciones con Radicales</a:t>
            </a:r>
          </a:p>
        </p:txBody>
      </p:sp>
      <p:sp>
        <p:nvSpPr>
          <p:cNvPr id="4" name="3 Rectángulo redondeado">
            <a:hlinkClick r:id="rId2"/>
          </p:cNvPr>
          <p:cNvSpPr/>
          <p:nvPr/>
        </p:nvSpPr>
        <p:spPr>
          <a:xfrm>
            <a:off x="2571750" y="4214813"/>
            <a:ext cx="4286250" cy="7858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Arial Black" pitchFamily="34" charset="0"/>
              </a:rPr>
              <a:t>VIDEOSDEMATEMATICAS.COM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996950" y="1725613"/>
          <a:ext cx="7237413" cy="435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6" name="Equation" r:id="rId3" imgW="2323800" imgH="1396800" progId="Equation.DSMT4">
                  <p:embed/>
                </p:oleObj>
              </mc:Choice>
              <mc:Fallback>
                <p:oleObj name="Equation" r:id="rId3" imgW="2323800" imgH="1396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1725613"/>
                        <a:ext cx="7237413" cy="435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846263" y="1765300"/>
          <a:ext cx="5535612" cy="427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0" name="Equation" r:id="rId3" imgW="1777680" imgH="1371600" progId="Equation.DSMT4">
                  <p:embed/>
                </p:oleObj>
              </mc:Choice>
              <mc:Fallback>
                <p:oleObj name="Equation" r:id="rId3" imgW="1777680" imgH="1371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3" y="1765300"/>
                        <a:ext cx="5535612" cy="427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Multiplicación</a:t>
            </a: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683568" y="1916113"/>
          <a:ext cx="16859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8" name="Equation" r:id="rId3" imgW="672840" imgH="228600" progId="Equation.DSMT4">
                  <p:embed/>
                </p:oleObj>
              </mc:Choice>
              <mc:Fallback>
                <p:oleObj name="Equation" r:id="rId3" imgW="67284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916113"/>
                        <a:ext cx="16859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683568" y="2708275"/>
          <a:ext cx="16859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9" name="Equation" r:id="rId5" imgW="672840" imgH="228600" progId="Equation.DSMT4">
                  <p:embed/>
                </p:oleObj>
              </mc:Choice>
              <mc:Fallback>
                <p:oleObj name="Equation" r:id="rId5" imgW="67284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708275"/>
                        <a:ext cx="16859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28 Conector recto"/>
          <p:cNvCxnSpPr/>
          <p:nvPr/>
        </p:nvCxnSpPr>
        <p:spPr>
          <a:xfrm rot="5400000">
            <a:off x="755576" y="4005064"/>
            <a:ext cx="4464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3563888" y="1916832"/>
          <a:ext cx="30226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0" name="Equation" r:id="rId7" imgW="1206360" imgH="228600" progId="Equation.DSMT4">
                  <p:embed/>
                </p:oleObj>
              </mc:Choice>
              <mc:Fallback>
                <p:oleObj name="Equation" r:id="rId7" imgW="120636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916832"/>
                        <a:ext cx="30226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3533874" y="2564904"/>
          <a:ext cx="305435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1" name="Equation" r:id="rId9" imgW="1218960" imgH="228600" progId="Equation.DSMT4">
                  <p:embed/>
                </p:oleObj>
              </mc:Choice>
              <mc:Fallback>
                <p:oleObj name="Equation" r:id="rId9" imgW="121896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874" y="2564904"/>
                        <a:ext cx="305435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951707" y="3357563"/>
          <a:ext cx="111283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2" name="Equation" r:id="rId11" imgW="444240" imgH="228600" progId="Equation.DSMT4">
                  <p:embed/>
                </p:oleObj>
              </mc:Choice>
              <mc:Fallback>
                <p:oleObj name="Equation" r:id="rId11" imgW="44424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1707" y="3357563"/>
                        <a:ext cx="1112837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71030" y="4077072"/>
          <a:ext cx="16208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3" name="Equation" r:id="rId13" imgW="647640" imgH="253800" progId="Equation.DSMT4">
                  <p:embed/>
                </p:oleObj>
              </mc:Choice>
              <mc:Fallback>
                <p:oleObj name="Equation" r:id="rId13" imgW="64764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030" y="4077072"/>
                        <a:ext cx="1620837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815331" y="4845050"/>
          <a:ext cx="1462087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4" name="Equation" r:id="rId15" imgW="583920" imgH="215640" progId="Equation.DSMT4">
                  <p:embed/>
                </p:oleObj>
              </mc:Choice>
              <mc:Fallback>
                <p:oleObj name="Equation" r:id="rId15" imgW="583920" imgH="215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31" y="4845050"/>
                        <a:ext cx="1462087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966143" y="5516563"/>
          <a:ext cx="1144588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5" name="Equation" r:id="rId17" imgW="457200" imgH="215640" progId="Equation.DSMT4">
                  <p:embed/>
                </p:oleObj>
              </mc:Choice>
              <mc:Fallback>
                <p:oleObj name="Equation" r:id="rId17" imgW="45720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43" y="5516563"/>
                        <a:ext cx="1144588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491880" y="3086100"/>
          <a:ext cx="454977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6" name="Equation" r:id="rId19" imgW="1815840" imgH="330120" progId="Equation.DSMT4">
                  <p:embed/>
                </p:oleObj>
              </mc:Choice>
              <mc:Fallback>
                <p:oleObj name="Equation" r:id="rId19" imgW="1815840" imgH="330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086100"/>
                        <a:ext cx="454977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3707904" y="3933056"/>
          <a:ext cx="2227262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7" name="Equation" r:id="rId21" imgW="888840" imgH="253800" progId="Equation.DSMT4">
                  <p:embed/>
                </p:oleObj>
              </mc:Choice>
              <mc:Fallback>
                <p:oleObj name="Equation" r:id="rId21" imgW="88884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933056"/>
                        <a:ext cx="2227262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533775" y="4581525"/>
          <a:ext cx="25781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8" name="Equation" r:id="rId23" imgW="1028520" imgH="253800" progId="Equation.DSMT4">
                  <p:embed/>
                </p:oleObj>
              </mc:Choice>
              <mc:Fallback>
                <p:oleObj name="Equation" r:id="rId23" imgW="102852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775" y="4581525"/>
                        <a:ext cx="257810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3635896" y="5260975"/>
          <a:ext cx="178276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9" name="Equation" r:id="rId25" imgW="711000" imgH="228600" progId="Equation.DSMT4">
                  <p:embed/>
                </p:oleObj>
              </mc:Choice>
              <mc:Fallback>
                <p:oleObj name="Equation" r:id="rId25" imgW="711000" imgH="228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5260975"/>
                        <a:ext cx="1782763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5516563" y="5300663"/>
          <a:ext cx="1909762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0" name="Equation" r:id="rId27" imgW="761760" imgH="228600" progId="Equation.DSMT4">
                  <p:embed/>
                </p:oleObj>
              </mc:Choice>
              <mc:Fallback>
                <p:oleObj name="Equation" r:id="rId27" imgW="76176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563" y="5300663"/>
                        <a:ext cx="1909762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7412484" y="5300663"/>
          <a:ext cx="1624012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1" name="Equation" r:id="rId29" imgW="647640" imgH="228600" progId="Equation.DSMT4">
                  <p:embed/>
                </p:oleObj>
              </mc:Choice>
              <mc:Fallback>
                <p:oleObj name="Equation" r:id="rId29" imgW="64764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2484" y="5300663"/>
                        <a:ext cx="1624012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19 Rectángulo"/>
          <p:cNvSpPr/>
          <p:nvPr/>
        </p:nvSpPr>
        <p:spPr>
          <a:xfrm>
            <a:off x="4788024" y="2564904"/>
            <a:ext cx="576064" cy="648072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Rectángulo"/>
          <p:cNvSpPr/>
          <p:nvPr/>
        </p:nvSpPr>
        <p:spPr>
          <a:xfrm>
            <a:off x="4139952" y="3140968"/>
            <a:ext cx="1008112" cy="648072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Rectángulo"/>
          <p:cNvSpPr/>
          <p:nvPr/>
        </p:nvSpPr>
        <p:spPr>
          <a:xfrm>
            <a:off x="5364088" y="2564904"/>
            <a:ext cx="576064" cy="648072"/>
          </a:xfrm>
          <a:prstGeom prst="rect">
            <a:avLst/>
          </a:prstGeom>
          <a:solidFill>
            <a:srgbClr val="00B0F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Rectángulo"/>
          <p:cNvSpPr/>
          <p:nvPr/>
        </p:nvSpPr>
        <p:spPr>
          <a:xfrm>
            <a:off x="5436096" y="3140968"/>
            <a:ext cx="1152128" cy="648072"/>
          </a:xfrm>
          <a:prstGeom prst="rect">
            <a:avLst/>
          </a:prstGeom>
          <a:solidFill>
            <a:srgbClr val="00B0F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Rectángulo"/>
          <p:cNvSpPr/>
          <p:nvPr/>
        </p:nvSpPr>
        <p:spPr>
          <a:xfrm>
            <a:off x="6012160" y="2564904"/>
            <a:ext cx="576064" cy="648072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Rectángulo"/>
          <p:cNvSpPr/>
          <p:nvPr/>
        </p:nvSpPr>
        <p:spPr>
          <a:xfrm>
            <a:off x="6732240" y="3212976"/>
            <a:ext cx="1296144" cy="648072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Rectángulo"/>
          <p:cNvSpPr/>
          <p:nvPr/>
        </p:nvSpPr>
        <p:spPr>
          <a:xfrm>
            <a:off x="5940152" y="3212976"/>
            <a:ext cx="576064" cy="648072"/>
          </a:xfrm>
          <a:prstGeom prst="rect">
            <a:avLst/>
          </a:prstGeom>
          <a:solidFill>
            <a:srgbClr val="7030A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4716016" y="3212976"/>
            <a:ext cx="360040" cy="648072"/>
          </a:xfrm>
          <a:prstGeom prst="rect">
            <a:avLst/>
          </a:prstGeom>
          <a:solidFill>
            <a:srgbClr val="7030A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Rectángulo"/>
          <p:cNvSpPr/>
          <p:nvPr/>
        </p:nvSpPr>
        <p:spPr>
          <a:xfrm>
            <a:off x="6876256" y="3212976"/>
            <a:ext cx="576064" cy="648072"/>
          </a:xfrm>
          <a:prstGeom prst="rect">
            <a:avLst/>
          </a:prstGeom>
          <a:solidFill>
            <a:srgbClr val="7030A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35 Rectángulo"/>
          <p:cNvSpPr/>
          <p:nvPr/>
        </p:nvSpPr>
        <p:spPr>
          <a:xfrm>
            <a:off x="4860032" y="4005064"/>
            <a:ext cx="576064" cy="648072"/>
          </a:xfrm>
          <a:prstGeom prst="rect">
            <a:avLst/>
          </a:prstGeom>
          <a:solidFill>
            <a:srgbClr val="7030A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4" grpId="0" animBg="1"/>
      <p:bldP spid="24" grpId="1" animBg="1"/>
      <p:bldP spid="28" grpId="0" animBg="1"/>
      <p:bldP spid="28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5" grpId="0" animBg="1"/>
      <p:bldP spid="35" grpId="1" animBg="1"/>
      <p:bldP spid="36" grpId="0" animBg="1"/>
      <p:bldP spid="3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258067" y="1844675"/>
          <a:ext cx="8634413" cy="395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0" name="Equation" r:id="rId3" imgW="2882880" imgH="1320480" progId="Equation.DSMT4">
                  <p:embed/>
                </p:oleObj>
              </mc:Choice>
              <mc:Fallback>
                <p:oleObj name="Equation" r:id="rId3" imgW="288288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067" y="1844675"/>
                        <a:ext cx="8634413" cy="395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836738" y="1844675"/>
          <a:ext cx="5475287" cy="395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4" name="Equation" r:id="rId3" imgW="1828800" imgH="1320480" progId="Equation.DSMT4">
                  <p:embed/>
                </p:oleObj>
              </mc:Choice>
              <mc:Fallback>
                <p:oleObj name="Equation" r:id="rId3" imgW="182880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38" y="1844675"/>
                        <a:ext cx="5475287" cy="395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Multiplicación</a:t>
            </a: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971600" y="1628800"/>
          <a:ext cx="4484688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0" name="Equation" r:id="rId3" imgW="1790640" imgH="241200" progId="Equation.DSMT4">
                  <p:embed/>
                </p:oleObj>
              </mc:Choice>
              <mc:Fallback>
                <p:oleObj name="Equation" r:id="rId3" imgW="1790640" imgH="241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628800"/>
                        <a:ext cx="4484688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508250" y="2493268"/>
          <a:ext cx="17811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1" name="Equation" r:id="rId5" imgW="711000" imgH="228600" progId="Equation.DSMT4">
                  <p:embed/>
                </p:oleObj>
              </mc:Choice>
              <mc:Fallback>
                <p:oleObj name="Equation" r:id="rId5" imgW="7110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2493268"/>
                        <a:ext cx="178117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2500313" y="3140968"/>
          <a:ext cx="17494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2" name="Equation" r:id="rId7" imgW="698400" imgH="228600" progId="Equation.DSMT4">
                  <p:embed/>
                </p:oleObj>
              </mc:Choice>
              <mc:Fallback>
                <p:oleObj name="Equation" r:id="rId7" imgW="698400" imgH="228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3140968"/>
                        <a:ext cx="17494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42 Conector recto"/>
          <p:cNvCxnSpPr/>
          <p:nvPr/>
        </p:nvCxnSpPr>
        <p:spPr>
          <a:xfrm>
            <a:off x="2195736" y="3717032"/>
            <a:ext cx="26642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2"/>
          <p:cNvGraphicFramePr>
            <a:graphicFrameLocks noChangeAspect="1"/>
          </p:cNvGraphicFramePr>
          <p:nvPr/>
        </p:nvGraphicFramePr>
        <p:xfrm>
          <a:off x="2555776" y="3861693"/>
          <a:ext cx="76358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3" name="Equation" r:id="rId9" imgW="304560" imgH="228600" progId="Equation.DSMT4">
                  <p:embed/>
                </p:oleObj>
              </mc:Choice>
              <mc:Fallback>
                <p:oleObj name="Equation" r:id="rId9" imgW="30456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861693"/>
                        <a:ext cx="763587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/>
        </p:nvGraphicFramePr>
        <p:xfrm>
          <a:off x="3322067" y="3861693"/>
          <a:ext cx="11779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4" name="Equation" r:id="rId11" imgW="469800" imgH="228600" progId="Equation.DSMT4">
                  <p:embed/>
                </p:oleObj>
              </mc:Choice>
              <mc:Fallback>
                <p:oleObj name="Equation" r:id="rId11" imgW="469800" imgH="228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2067" y="3861693"/>
                        <a:ext cx="11779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/>
        </p:nvGraphicFramePr>
        <p:xfrm>
          <a:off x="3576067" y="4509393"/>
          <a:ext cx="9239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5" name="Equation" r:id="rId13" imgW="368280" imgH="228600" progId="Equation.DSMT4">
                  <p:embed/>
                </p:oleObj>
              </mc:Choice>
              <mc:Fallback>
                <p:oleObj name="Equation" r:id="rId13" imgW="368280" imgH="2286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067" y="4509393"/>
                        <a:ext cx="9239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/>
        </p:nvGraphicFramePr>
        <p:xfrm>
          <a:off x="4472607" y="4525268"/>
          <a:ext cx="1179513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6" name="Equation" r:id="rId15" imgW="469800" imgH="215640" progId="Equation.DSMT4">
                  <p:embed/>
                </p:oleObj>
              </mc:Choice>
              <mc:Fallback>
                <p:oleObj name="Equation" r:id="rId15" imgW="46980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2607" y="4525268"/>
                        <a:ext cx="1179513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8" name="47 Conector recto"/>
          <p:cNvCxnSpPr/>
          <p:nvPr/>
        </p:nvCxnSpPr>
        <p:spPr>
          <a:xfrm>
            <a:off x="2123728" y="5157192"/>
            <a:ext cx="3960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Object 2"/>
          <p:cNvGraphicFramePr>
            <a:graphicFrameLocks noChangeAspect="1"/>
          </p:cNvGraphicFramePr>
          <p:nvPr/>
        </p:nvGraphicFramePr>
        <p:xfrm>
          <a:off x="2603500" y="5292031"/>
          <a:ext cx="66833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7" name="Equation" r:id="rId17" imgW="266400" imgH="177480" progId="Equation.DSMT4">
                  <p:embed/>
                </p:oleObj>
              </mc:Choice>
              <mc:Fallback>
                <p:oleObj name="Equation" r:id="rId17" imgW="266400" imgH="1774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5292031"/>
                        <a:ext cx="668338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/>
        </p:nvGraphicFramePr>
        <p:xfrm>
          <a:off x="3347864" y="5157192"/>
          <a:ext cx="11779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8" name="Equation" r:id="rId19" imgW="469800" imgH="228600" progId="Equation.DSMT4">
                  <p:embed/>
                </p:oleObj>
              </mc:Choice>
              <mc:Fallback>
                <p:oleObj name="Equation" r:id="rId19" imgW="469800" imgH="2286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5157192"/>
                        <a:ext cx="117792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"/>
          <p:cNvGraphicFramePr>
            <a:graphicFrameLocks noChangeAspect="1"/>
          </p:cNvGraphicFramePr>
          <p:nvPr/>
        </p:nvGraphicFramePr>
        <p:xfrm>
          <a:off x="4567858" y="5287169"/>
          <a:ext cx="1084262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9" name="Equation" r:id="rId21" imgW="431640" imgH="177480" progId="Equation.DSMT4">
                  <p:embed/>
                </p:oleObj>
              </mc:Choice>
              <mc:Fallback>
                <p:oleObj name="Equation" r:id="rId21" imgW="431640" imgH="177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7858" y="5287169"/>
                        <a:ext cx="1084262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2"/>
          <p:cNvGraphicFramePr>
            <a:graphicFrameLocks noChangeAspect="1"/>
          </p:cNvGraphicFramePr>
          <p:nvPr/>
        </p:nvGraphicFramePr>
        <p:xfrm>
          <a:off x="2793801" y="5741988"/>
          <a:ext cx="235426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20" name="Equation" r:id="rId23" imgW="939600" imgH="228600" progId="Equation.DSMT4">
                  <p:embed/>
                </p:oleObj>
              </mc:Choice>
              <mc:Fallback>
                <p:oleObj name="Equation" r:id="rId23" imgW="939600" imgH="2286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3801" y="5741988"/>
                        <a:ext cx="2354263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2"/>
          <p:cNvGraphicFramePr>
            <a:graphicFrameLocks noChangeAspect="1"/>
          </p:cNvGraphicFramePr>
          <p:nvPr/>
        </p:nvGraphicFramePr>
        <p:xfrm>
          <a:off x="5220072" y="5732463"/>
          <a:ext cx="197326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21" name="Equation" r:id="rId25" imgW="787320" imgH="228600" progId="Equation.DSMT4">
                  <p:embed/>
                </p:oleObj>
              </mc:Choice>
              <mc:Fallback>
                <p:oleObj name="Equation" r:id="rId25" imgW="787320" imgH="2286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5732463"/>
                        <a:ext cx="1973263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898525" y="1844675"/>
          <a:ext cx="7435850" cy="411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78" name="Equation" r:id="rId3" imgW="2387520" imgH="1320480" progId="Equation.DSMT4">
                  <p:embed/>
                </p:oleObj>
              </mc:Choice>
              <mc:Fallback>
                <p:oleObj name="Equation" r:id="rId3" imgW="238752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8525" y="1844675"/>
                        <a:ext cx="7435850" cy="411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2597150" y="1844675"/>
          <a:ext cx="4033838" cy="411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02" name="Equation" r:id="rId3" imgW="1295280" imgH="1320480" progId="Equation.DSMT4">
                  <p:embed/>
                </p:oleObj>
              </mc:Choice>
              <mc:Fallback>
                <p:oleObj name="Equation" r:id="rId3" imgW="129528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1844675"/>
                        <a:ext cx="4033838" cy="411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Binomio al Cuadrado</a:t>
            </a: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539552" y="1706066"/>
          <a:ext cx="2195512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6" name="Equation" r:id="rId3" imgW="876240" imgH="342720" progId="Equation.DSMT4">
                  <p:embed/>
                </p:oleObj>
              </mc:Choice>
              <mc:Fallback>
                <p:oleObj name="Equation" r:id="rId3" imgW="876240" imgH="342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706066"/>
                        <a:ext cx="2195512" cy="858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2700338" y="1700213"/>
          <a:ext cx="543877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7" name="Equation" r:id="rId5" imgW="2171520" imgH="342720" progId="Equation.DSMT4">
                  <p:embed/>
                </p:oleObj>
              </mc:Choice>
              <mc:Fallback>
                <p:oleObj name="Equation" r:id="rId5" imgW="2171520" imgH="342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700213"/>
                        <a:ext cx="5438775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2802657" y="2780928"/>
          <a:ext cx="48656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8" name="Equation" r:id="rId7" imgW="1942920" imgH="228600" progId="Equation.DSMT4">
                  <p:embed/>
                </p:oleObj>
              </mc:Choice>
              <mc:Fallback>
                <p:oleObj name="Equation" r:id="rId7" imgW="194292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2657" y="2780928"/>
                        <a:ext cx="4865687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2882900" y="3500438"/>
          <a:ext cx="46434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9" name="Equation" r:id="rId9" imgW="1854000" imgH="228600" progId="Equation.DSMT4">
                  <p:embed/>
                </p:oleObj>
              </mc:Choice>
              <mc:Fallback>
                <p:oleObj name="Equation" r:id="rId9" imgW="185400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3500438"/>
                        <a:ext cx="4643438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2987824" y="4221088"/>
          <a:ext cx="40719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0" name="Equation" r:id="rId11" imgW="1625400" imgH="228600" progId="Equation.DSMT4">
                  <p:embed/>
                </p:oleObj>
              </mc:Choice>
              <mc:Fallback>
                <p:oleObj name="Equation" r:id="rId11" imgW="1625400" imgH="228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221088"/>
                        <a:ext cx="4071937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3071043" y="4941888"/>
          <a:ext cx="200501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1" name="Equation" r:id="rId13" imgW="799920" imgH="228600" progId="Equation.DSMT4">
                  <p:embed/>
                </p:oleObj>
              </mc:Choice>
              <mc:Fallback>
                <p:oleObj name="Equation" r:id="rId13" imgW="79992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043" y="4941888"/>
                        <a:ext cx="2005013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755576" y="1612926"/>
          <a:ext cx="3960440" cy="4909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0" name="Equation" r:id="rId3" imgW="1434960" imgH="1777680" progId="Equation.DSMT4">
                  <p:embed/>
                </p:oleObj>
              </mc:Choice>
              <mc:Fallback>
                <p:oleObj name="Equation" r:id="rId3" imgW="1434960" imgH="1777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612926"/>
                        <a:ext cx="3960440" cy="49097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Suma y Resta de Radicales</a:t>
            </a: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755576" y="1916832"/>
          <a:ext cx="2735262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4" name="Equation" r:id="rId3" imgW="1091880" imgH="228600" progId="Equation.DSMT4">
                  <p:embed/>
                </p:oleObj>
              </mc:Choice>
              <mc:Fallback>
                <p:oleObj name="Equation" r:id="rId3" imgW="109188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916832"/>
                        <a:ext cx="2735262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24 Rectángulo"/>
          <p:cNvSpPr/>
          <p:nvPr/>
        </p:nvSpPr>
        <p:spPr>
          <a:xfrm>
            <a:off x="1043608" y="1844824"/>
            <a:ext cx="504056" cy="648072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Rectángulo"/>
          <p:cNvSpPr/>
          <p:nvPr/>
        </p:nvSpPr>
        <p:spPr>
          <a:xfrm>
            <a:off x="2987824" y="1844824"/>
            <a:ext cx="504056" cy="648072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1231900" y="2708275"/>
          <a:ext cx="17811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5" name="Equation" r:id="rId5" imgW="711000" imgH="228600" progId="Equation.DSMT4">
                  <p:embed/>
                </p:oleObj>
              </mc:Choice>
              <mc:Fallback>
                <p:oleObj name="Equation" r:id="rId5" imgW="7110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2708275"/>
                        <a:ext cx="178117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28 Conector recto"/>
          <p:cNvCxnSpPr/>
          <p:nvPr/>
        </p:nvCxnSpPr>
        <p:spPr>
          <a:xfrm rot="5400000">
            <a:off x="2051720" y="4005064"/>
            <a:ext cx="4464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4788024" y="1916832"/>
          <a:ext cx="2576512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6" name="Equation" r:id="rId7" imgW="1028520" imgH="228600" progId="Equation.DSMT4">
                  <p:embed/>
                </p:oleObj>
              </mc:Choice>
              <mc:Fallback>
                <p:oleObj name="Equation" r:id="rId7" imgW="1028520" imgH="2286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1916832"/>
                        <a:ext cx="2576512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5670550" y="2708275"/>
          <a:ext cx="95408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7" name="Equation" r:id="rId9" imgW="380880" imgH="228600" progId="Equation.DSMT4">
                  <p:embed/>
                </p:oleObj>
              </mc:Choice>
              <mc:Fallback>
                <p:oleObj name="Equation" r:id="rId9" imgW="380880" imgH="2286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2708275"/>
                        <a:ext cx="95408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971600" y="1802581"/>
          <a:ext cx="4176464" cy="4218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98" name="Equation" r:id="rId3" imgW="1307880" imgH="1320480" progId="Equation.DSMT4">
                  <p:embed/>
                </p:oleObj>
              </mc:Choice>
              <mc:Fallback>
                <p:oleObj name="Equation" r:id="rId3" imgW="130788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802581"/>
                        <a:ext cx="4176464" cy="42187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Suma por la diferencia de radicales</a:t>
            </a: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1364158" y="1754188"/>
          <a:ext cx="40719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49" name="Equation" r:id="rId3" imgW="1625400" imgH="304560" progId="Equation.DSMT4">
                  <p:embed/>
                </p:oleObj>
              </mc:Choice>
              <mc:Fallback>
                <p:oleObj name="Equation" r:id="rId3" imgW="1625400" imgH="304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4158" y="1754188"/>
                        <a:ext cx="40719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119313" y="2492896"/>
          <a:ext cx="264001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50" name="Equation" r:id="rId5" imgW="1054080" imgH="342720" progId="Equation.DSMT4">
                  <p:embed/>
                </p:oleObj>
              </mc:Choice>
              <mc:Fallback>
                <p:oleObj name="Equation" r:id="rId5" imgW="1054080" imgH="342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3" y="2492896"/>
                        <a:ext cx="2640012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2336800" y="3429000"/>
          <a:ext cx="21320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51" name="Equation" r:id="rId7" imgW="850680" imgH="228600" progId="Equation.DSMT4">
                  <p:embed/>
                </p:oleObj>
              </mc:Choice>
              <mc:Fallback>
                <p:oleObj name="Equation" r:id="rId7" imgW="85068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3429000"/>
                        <a:ext cx="21320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483768" y="4077072"/>
          <a:ext cx="190976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52" name="Equation" r:id="rId9" imgW="761760" imgH="177480" progId="Equation.DSMT4">
                  <p:embed/>
                </p:oleObj>
              </mc:Choice>
              <mc:Fallback>
                <p:oleObj name="Equation" r:id="rId9" imgW="761760" imgH="177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077072"/>
                        <a:ext cx="1909763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2627784" y="4653136"/>
          <a:ext cx="13684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53" name="Equation" r:id="rId11" imgW="545760" imgH="177480" progId="Equation.DSMT4">
                  <p:embed/>
                </p:oleObj>
              </mc:Choice>
              <mc:Fallback>
                <p:oleObj name="Equation" r:id="rId11" imgW="545760" imgH="177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653136"/>
                        <a:ext cx="136842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2992438" y="5300663"/>
          <a:ext cx="6365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54" name="Equation" r:id="rId13" imgW="253800" imgH="177480" progId="Equation.DSMT4">
                  <p:embed/>
                </p:oleObj>
              </mc:Choice>
              <mc:Fallback>
                <p:oleObj name="Equation" r:id="rId13" imgW="25380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438" y="5300663"/>
                        <a:ext cx="636587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755576" y="1772816"/>
          <a:ext cx="6099176" cy="448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46" name="Equation" r:id="rId3" imgW="2209680" imgH="1625400" progId="Equation.DSMT4">
                  <p:embed/>
                </p:oleObj>
              </mc:Choice>
              <mc:Fallback>
                <p:oleObj name="Equation" r:id="rId3" imgW="2209680" imgH="1625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772816"/>
                        <a:ext cx="6099176" cy="448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2051720" y="1844824"/>
          <a:ext cx="2877616" cy="3950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0" name="Equation" r:id="rId3" imgW="850680" imgH="1168200" progId="Equation.DSMT4">
                  <p:embed/>
                </p:oleObj>
              </mc:Choice>
              <mc:Fallback>
                <p:oleObj name="Equation" r:id="rId3" imgW="85068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844824"/>
                        <a:ext cx="2877616" cy="39508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611560" y="476672"/>
                <a:ext cx="3718134" cy="6306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s-ES" sz="3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s-ES" sz="3600" dirty="0"/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476672"/>
                <a:ext cx="3718134" cy="63062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/>
              <p:cNvSpPr txBox="1"/>
              <p:nvPr/>
            </p:nvSpPr>
            <p:spPr>
              <a:xfrm>
                <a:off x="611560" y="1340768"/>
                <a:ext cx="5335820" cy="6306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s-ES" sz="3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  <m:r>
                        <a:rPr lang="es-ES" sz="36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ad>
                        <m:radPr>
                          <m:degHide m:val="on"/>
                          <m:ctrlPr>
                            <a:rPr lang="es-ES" sz="3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13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s-ES" sz="3600" dirty="0"/>
              </a:p>
            </p:txBody>
          </p:sp>
        </mc:Choice>
        <mc:Fallback xmlns="">
          <p:sp>
            <p:nvSpPr>
              <p:cNvPr id="3" name="Cuadro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340768"/>
                <a:ext cx="5335820" cy="63062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/>
              <p:cNvSpPr txBox="1"/>
              <p:nvPr/>
            </p:nvSpPr>
            <p:spPr>
              <a:xfrm>
                <a:off x="626637" y="2204864"/>
                <a:ext cx="4062779" cy="6306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ad>
                        <m:radPr>
                          <m:degHide m:val="on"/>
                          <m:ctrlPr>
                            <a:rPr lang="es-ES" sz="3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s-ES" sz="3600" dirty="0"/>
              </a:p>
            </p:txBody>
          </p:sp>
        </mc:Choice>
        <mc:Fallback xmlns="">
          <p:sp>
            <p:nvSpPr>
              <p:cNvPr id="4" name="Cuadro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637" y="2204864"/>
                <a:ext cx="4062779" cy="63062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/>
              <p:cNvSpPr txBox="1"/>
              <p:nvPr/>
            </p:nvSpPr>
            <p:spPr>
              <a:xfrm>
                <a:off x="635998" y="3068960"/>
                <a:ext cx="5080943" cy="6306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ad>
                        <m:radPr>
                          <m:degHide m:val="on"/>
                          <m:ctrlPr>
                            <a:rPr lang="es-ES" sz="3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s-ES" sz="3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rad>
                    </m:oMath>
                  </m:oMathPara>
                </a14:m>
                <a:endParaRPr lang="es-ES" sz="3600" dirty="0"/>
              </a:p>
            </p:txBody>
          </p:sp>
        </mc:Choice>
        <mc:Fallback xmlns="">
          <p:sp>
            <p:nvSpPr>
              <p:cNvPr id="5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998" y="3068960"/>
                <a:ext cx="5080943" cy="63062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/>
              <p:cNvSpPr txBox="1"/>
              <p:nvPr/>
            </p:nvSpPr>
            <p:spPr>
              <a:xfrm>
                <a:off x="698823" y="3933056"/>
                <a:ext cx="5080943" cy="6306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rad>
                        <m:radPr>
                          <m:degHide m:val="on"/>
                          <m:ctrlPr>
                            <a:rPr lang="es-ES" sz="3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s-ES" sz="3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s-ES" sz="3600" dirty="0"/>
              </a:p>
            </p:txBody>
          </p:sp>
        </mc:Choice>
        <mc:Fallback xmlns=""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823" y="3933056"/>
                <a:ext cx="5080943" cy="63062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20 Rectángulo"/>
          <p:cNvSpPr/>
          <p:nvPr/>
        </p:nvSpPr>
        <p:spPr>
          <a:xfrm>
            <a:off x="971600" y="429228"/>
            <a:ext cx="648072" cy="678065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20 Rectángulo"/>
          <p:cNvSpPr/>
          <p:nvPr/>
        </p:nvSpPr>
        <p:spPr>
          <a:xfrm>
            <a:off x="2326611" y="413669"/>
            <a:ext cx="648072" cy="678065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20 Rectángulo"/>
          <p:cNvSpPr/>
          <p:nvPr/>
        </p:nvSpPr>
        <p:spPr>
          <a:xfrm>
            <a:off x="3711055" y="429227"/>
            <a:ext cx="648072" cy="678065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20 Rectángulo"/>
          <p:cNvSpPr/>
          <p:nvPr/>
        </p:nvSpPr>
        <p:spPr>
          <a:xfrm>
            <a:off x="971600" y="2205276"/>
            <a:ext cx="648072" cy="678065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20 Rectángulo"/>
          <p:cNvSpPr/>
          <p:nvPr/>
        </p:nvSpPr>
        <p:spPr>
          <a:xfrm>
            <a:off x="2387839" y="2153197"/>
            <a:ext cx="648072" cy="678065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20 Rectángulo"/>
          <p:cNvSpPr/>
          <p:nvPr/>
        </p:nvSpPr>
        <p:spPr>
          <a:xfrm>
            <a:off x="4090420" y="2181142"/>
            <a:ext cx="648072" cy="678065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20 Rectángulo"/>
          <p:cNvSpPr/>
          <p:nvPr/>
        </p:nvSpPr>
        <p:spPr>
          <a:xfrm>
            <a:off x="1043608" y="3864142"/>
            <a:ext cx="648072" cy="678065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20 Rectángulo"/>
          <p:cNvSpPr/>
          <p:nvPr/>
        </p:nvSpPr>
        <p:spPr>
          <a:xfrm>
            <a:off x="2432552" y="3864142"/>
            <a:ext cx="648072" cy="678065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20 Rectángulo"/>
          <p:cNvSpPr/>
          <p:nvPr/>
        </p:nvSpPr>
        <p:spPr>
          <a:xfrm>
            <a:off x="3711055" y="3881953"/>
            <a:ext cx="648072" cy="678065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20 Rectángulo"/>
          <p:cNvSpPr/>
          <p:nvPr/>
        </p:nvSpPr>
        <p:spPr>
          <a:xfrm>
            <a:off x="5131694" y="3899514"/>
            <a:ext cx="648072" cy="678065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/>
              <p:cNvSpPr txBox="1"/>
              <p:nvPr/>
            </p:nvSpPr>
            <p:spPr>
              <a:xfrm>
                <a:off x="698823" y="4834528"/>
                <a:ext cx="6100453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ad>
                        <m:radPr>
                          <m:degHide m:val="on"/>
                          <m:ctrlPr>
                            <a:rPr lang="es-ES" sz="3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s-ES" sz="36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  <m:r>
                        <a:rPr lang="es-E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s-ES" sz="3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3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s-ES" sz="3600" dirty="0"/>
              </a:p>
            </p:txBody>
          </p:sp>
        </mc:Choice>
        <mc:Fallback xmlns="">
          <p:sp>
            <p:nvSpPr>
              <p:cNvPr id="17" name="Cuadro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823" y="4834528"/>
                <a:ext cx="6100453" cy="61933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87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467544" y="1988840"/>
          <a:ext cx="7924800" cy="330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8" name="Equation" r:id="rId3" imgW="3174840" imgH="1320480" progId="Equation.DSMT4">
                  <p:embed/>
                </p:oleObj>
              </mc:Choice>
              <mc:Fallback>
                <p:oleObj name="Equation" r:id="rId3" imgW="317484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988840"/>
                        <a:ext cx="7924800" cy="330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371600" y="1989138"/>
          <a:ext cx="6118225" cy="330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2" name="Equation" r:id="rId3" imgW="2450880" imgH="1320480" progId="Equation.DSMT4">
                  <p:embed/>
                </p:oleObj>
              </mc:Choice>
              <mc:Fallback>
                <p:oleObj name="Equation" r:id="rId3" imgW="245088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9138"/>
                        <a:ext cx="6118225" cy="330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Suma y Resta de Radicales</a:t>
            </a: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731838" y="1916113"/>
          <a:ext cx="2735262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84" name="Equation" r:id="rId3" imgW="1091880" imgH="228600" progId="Equation.DSMT4">
                  <p:embed/>
                </p:oleObj>
              </mc:Choice>
              <mc:Fallback>
                <p:oleObj name="Equation" r:id="rId3" imgW="109188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8" y="1916113"/>
                        <a:ext cx="2735262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539552" y="2644775"/>
          <a:ext cx="446087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85" name="Equation" r:id="rId5" imgW="177480" imgH="164880" progId="Equation.DSMT4">
                  <p:embed/>
                </p:oleObj>
              </mc:Choice>
              <mc:Fallback>
                <p:oleObj name="Equation" r:id="rId5" imgW="177480" imgH="164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644775"/>
                        <a:ext cx="446087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21 Conector recto"/>
          <p:cNvCxnSpPr/>
          <p:nvPr/>
        </p:nvCxnSpPr>
        <p:spPr>
          <a:xfrm rot="5400000">
            <a:off x="209724" y="3645024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1217836" y="2643560"/>
          <a:ext cx="317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86" name="Equation" r:id="rId7" imgW="126720" imgH="164880" progId="Equation.DSMT4">
                  <p:embed/>
                </p:oleObj>
              </mc:Choice>
              <mc:Fallback>
                <p:oleObj name="Equation" r:id="rId7" imgW="12672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7836" y="2643560"/>
                        <a:ext cx="3175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593527" y="3124200"/>
          <a:ext cx="31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87"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527" y="3124200"/>
                        <a:ext cx="31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1217414" y="3159125"/>
          <a:ext cx="317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88" name="Equation" r:id="rId11" imgW="126720" imgH="164880" progId="Equation.DSMT4">
                  <p:embed/>
                </p:oleObj>
              </mc:Choice>
              <mc:Fallback>
                <p:oleObj name="Equation" r:id="rId11" imgW="126720" imgH="1648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7414" y="3159125"/>
                        <a:ext cx="3175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609402" y="3681785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89"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402" y="3681785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1233289" y="3700463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90" name="Equation" r:id="rId15" imgW="114120" imgH="177480" progId="Equation.DSMT4">
                  <p:embed/>
                </p:oleObj>
              </mc:Choice>
              <mc:Fallback>
                <p:oleObj name="Equation" r:id="rId15" imgW="114120" imgH="1774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289" y="3700463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672902" y="4149080"/>
          <a:ext cx="2222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91" name="Equation" r:id="rId17" imgW="88560" imgH="164880" progId="Equation.DSMT4">
                  <p:embed/>
                </p:oleObj>
              </mc:Choice>
              <mc:Fallback>
                <p:oleObj name="Equation" r:id="rId17" imgW="88560" imgH="1648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02" y="4149080"/>
                        <a:ext cx="2222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1887538" y="2549525"/>
          <a:ext cx="50958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92" name="Equation" r:id="rId19" imgW="203040" imgH="177480" progId="Equation.DSMT4">
                  <p:embed/>
                </p:oleObj>
              </mc:Choice>
              <mc:Fallback>
                <p:oleObj name="Equation" r:id="rId19" imgW="203040" imgH="1774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538" y="2549525"/>
                        <a:ext cx="509587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37 Conector recto"/>
          <p:cNvCxnSpPr/>
          <p:nvPr/>
        </p:nvCxnSpPr>
        <p:spPr>
          <a:xfrm rot="5400000">
            <a:off x="1590204" y="3566368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2614613" y="2549525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93" name="Equation" r:id="rId21" imgW="114120" imgH="177480" progId="Equation.DSMT4">
                  <p:embed/>
                </p:oleObj>
              </mc:Choice>
              <mc:Fallback>
                <p:oleObj name="Equation" r:id="rId21" imgW="114120" imgH="177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3" y="2549525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1989138" y="3044825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94" name="Equation" r:id="rId23" imgW="114120" imgH="177480" progId="Equation.DSMT4">
                  <p:embed/>
                </p:oleObj>
              </mc:Choice>
              <mc:Fallback>
                <p:oleObj name="Equation" r:id="rId23" imgW="114120" imgH="1774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38" y="3044825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2613025" y="3063875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95" name="Equation" r:id="rId25" imgW="114120" imgH="177480" progId="Equation.DSMT4">
                  <p:embed/>
                </p:oleObj>
              </mc:Choice>
              <mc:Fallback>
                <p:oleObj name="Equation" r:id="rId25" imgW="114120" imgH="1774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025" y="3063875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/>
        </p:nvGraphicFramePr>
        <p:xfrm>
          <a:off x="1989882" y="3603129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96" name="Equation" r:id="rId27" imgW="114120" imgH="177480" progId="Equation.DSMT4">
                  <p:embed/>
                </p:oleObj>
              </mc:Choice>
              <mc:Fallback>
                <p:oleObj name="Equation" r:id="rId27" imgW="114120" imgH="177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882" y="3603129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/>
        </p:nvGraphicFramePr>
        <p:xfrm>
          <a:off x="2613769" y="3621807"/>
          <a:ext cx="285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97" name="Equation" r:id="rId28" imgW="114120" imgH="177480" progId="Equation.DSMT4">
                  <p:embed/>
                </p:oleObj>
              </mc:Choice>
              <mc:Fallback>
                <p:oleObj name="Equation" r:id="rId28" imgW="114120" imgH="177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769" y="3621807"/>
                        <a:ext cx="285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/>
        </p:nvGraphicFramePr>
        <p:xfrm>
          <a:off x="2053382" y="4070424"/>
          <a:ext cx="2222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98" name="Equation" r:id="rId29" imgW="88560" imgH="164880" progId="Equation.DSMT4">
                  <p:embed/>
                </p:oleObj>
              </mc:Choice>
              <mc:Fallback>
                <p:oleObj name="Equation" r:id="rId29" imgW="88560" imgH="164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3382" y="4070424"/>
                        <a:ext cx="2222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/>
        </p:nvGraphicFramePr>
        <p:xfrm>
          <a:off x="442094" y="4621213"/>
          <a:ext cx="362585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99" name="Equation" r:id="rId30" imgW="1447560" imgH="253800" progId="Equation.DSMT4">
                  <p:embed/>
                </p:oleObj>
              </mc:Choice>
              <mc:Fallback>
                <p:oleObj name="Equation" r:id="rId30" imgW="1447560" imgH="253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094" y="4621213"/>
                        <a:ext cx="362585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/>
        </p:nvGraphicFramePr>
        <p:xfrm>
          <a:off x="972642" y="5373216"/>
          <a:ext cx="273526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00" name="Equation" r:id="rId32" imgW="1091880" imgH="228600" progId="Equation.DSMT4">
                  <p:embed/>
                </p:oleObj>
              </mc:Choice>
              <mc:Fallback>
                <p:oleObj name="Equation" r:id="rId32" imgW="1091880" imgH="2286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642" y="5373216"/>
                        <a:ext cx="273526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/>
        </p:nvGraphicFramePr>
        <p:xfrm>
          <a:off x="3851920" y="5373688"/>
          <a:ext cx="203517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01" name="Equation" r:id="rId34" imgW="812520" imgH="228600" progId="Equation.DSMT4">
                  <p:embed/>
                </p:oleObj>
              </mc:Choice>
              <mc:Fallback>
                <p:oleObj name="Equation" r:id="rId34" imgW="812520" imgH="2286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5373688"/>
                        <a:ext cx="203517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/>
        </p:nvGraphicFramePr>
        <p:xfrm>
          <a:off x="5940152" y="5373688"/>
          <a:ext cx="127158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02" name="Equation" r:id="rId36" imgW="507960" imgH="228600" progId="Equation.DSMT4">
                  <p:embed/>
                </p:oleObj>
              </mc:Choice>
              <mc:Fallback>
                <p:oleObj name="Equation" r:id="rId36" imgW="507960" imgH="2286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5373688"/>
                        <a:ext cx="1271587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Ejercicios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264987" y="1844675"/>
          <a:ext cx="8699501" cy="411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4" name="Equation" r:id="rId3" imgW="2793960" imgH="1320480" progId="Equation.DSMT4">
                  <p:embed/>
                </p:oleObj>
              </mc:Choice>
              <mc:Fallback>
                <p:oleObj name="Equation" r:id="rId3" imgW="279396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987" y="1844675"/>
                        <a:ext cx="8699501" cy="411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Respuestas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449388" y="1844675"/>
          <a:ext cx="5022850" cy="411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8" name="Equation" r:id="rId3" imgW="1612800" imgH="1320480" progId="Equation.DSMT4">
                  <p:embed/>
                </p:oleObj>
              </mc:Choice>
              <mc:Fallback>
                <p:oleObj name="Equation" r:id="rId3" imgW="1612800" imgH="1320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388" y="1844675"/>
                        <a:ext cx="5022850" cy="411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Suma y Resta de Radicales</a:t>
            </a: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323528" y="1884363"/>
          <a:ext cx="375285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44" name="Equation" r:id="rId3" imgW="1498320" imgH="253800" progId="Equation.DSMT4">
                  <p:embed/>
                </p:oleObj>
              </mc:Choice>
              <mc:Fallback>
                <p:oleObj name="Equation" r:id="rId3" imgW="149832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884363"/>
                        <a:ext cx="375285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570285" y="2708275"/>
          <a:ext cx="327501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45" name="Equation" r:id="rId5" imgW="1307880" imgH="253800" progId="Equation.DSMT4">
                  <p:embed/>
                </p:oleObj>
              </mc:Choice>
              <mc:Fallback>
                <p:oleObj name="Equation" r:id="rId5" imgW="1307880" imgH="253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85" y="2708275"/>
                        <a:ext cx="3275013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778248" y="3573016"/>
          <a:ext cx="2957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46" name="Equation" r:id="rId7" imgW="1180800" imgH="228600" progId="Equation.DSMT4">
                  <p:embed/>
                </p:oleObj>
              </mc:Choice>
              <mc:Fallback>
                <p:oleObj name="Equation" r:id="rId7" imgW="1180800" imgH="2286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248" y="3573016"/>
                        <a:ext cx="2957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26 Conector recto"/>
          <p:cNvCxnSpPr/>
          <p:nvPr/>
        </p:nvCxnSpPr>
        <p:spPr>
          <a:xfrm rot="5400000">
            <a:off x="2051720" y="4005064"/>
            <a:ext cx="4464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4738688" y="1916113"/>
          <a:ext cx="356235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47" name="Equation" r:id="rId9" imgW="1422360" imgH="253800" progId="Equation.DSMT4">
                  <p:embed/>
                </p:oleObj>
              </mc:Choice>
              <mc:Fallback>
                <p:oleObj name="Equation" r:id="rId9" imgW="1422360" imgH="2538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1916113"/>
                        <a:ext cx="356235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4336479" y="2708920"/>
          <a:ext cx="47720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48" name="Equation" r:id="rId11" imgW="1904760" imgH="253800" progId="Equation.DSMT4">
                  <p:embed/>
                </p:oleObj>
              </mc:Choice>
              <mc:Fallback>
                <p:oleObj name="Equation" r:id="rId11" imgW="1904760" imgH="2538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6479" y="2708920"/>
                        <a:ext cx="47720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4860032" y="3501008"/>
          <a:ext cx="38179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49" name="Equation" r:id="rId13" imgW="1523880" imgH="228600" progId="Equation.DSMT4">
                  <p:embed/>
                </p:oleObj>
              </mc:Choice>
              <mc:Fallback>
                <p:oleObj name="Equation" r:id="rId13" imgW="1523880" imgH="2286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3501008"/>
                        <a:ext cx="381793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/>
        </p:nvGraphicFramePr>
        <p:xfrm>
          <a:off x="5383213" y="4244975"/>
          <a:ext cx="27686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50" name="Equation" r:id="rId15" imgW="1104840" imgH="266400" progId="Equation.DSMT4">
                  <p:embed/>
                </p:oleObj>
              </mc:Choice>
              <mc:Fallback>
                <p:oleObj name="Equation" r:id="rId15" imgW="1104840" imgH="2664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3213" y="4244975"/>
                        <a:ext cx="2768600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3363</TotalTime>
  <Words>112</Words>
  <Application>Microsoft Office PowerPoint</Application>
  <PresentationFormat>Presentación en pantalla (4:3)</PresentationFormat>
  <Paragraphs>31</Paragraphs>
  <Slides>23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2" baseType="lpstr">
      <vt:lpstr>Arial</vt:lpstr>
      <vt:lpstr>Arial Black</vt:lpstr>
      <vt:lpstr>Calibri</vt:lpstr>
      <vt:lpstr>Cambria Math</vt:lpstr>
      <vt:lpstr>Franklin Gothic Book</vt:lpstr>
      <vt:lpstr>Perpetua</vt:lpstr>
      <vt:lpstr>Wingdings 2</vt:lpstr>
      <vt:lpstr>Equidad</vt:lpstr>
      <vt:lpstr>Equation</vt:lpstr>
      <vt:lpstr>Operaciones con Radicales</vt:lpstr>
      <vt:lpstr>Suma y Resta de Radicales</vt:lpstr>
      <vt:lpstr>Presentación de PowerPoint</vt:lpstr>
      <vt:lpstr>Ejercicios</vt:lpstr>
      <vt:lpstr>Respuestas</vt:lpstr>
      <vt:lpstr>Suma y Resta de Radicales</vt:lpstr>
      <vt:lpstr>Ejercicios</vt:lpstr>
      <vt:lpstr>Respuestas</vt:lpstr>
      <vt:lpstr>Suma y Resta de Radicales</vt:lpstr>
      <vt:lpstr>Ejercicios</vt:lpstr>
      <vt:lpstr>Respuestas</vt:lpstr>
      <vt:lpstr>Multiplicación</vt:lpstr>
      <vt:lpstr>Ejercicios</vt:lpstr>
      <vt:lpstr>Respuestas</vt:lpstr>
      <vt:lpstr>Multiplicación</vt:lpstr>
      <vt:lpstr>Ejercicios</vt:lpstr>
      <vt:lpstr>Respuestas</vt:lpstr>
      <vt:lpstr>Binomio al Cuadrado</vt:lpstr>
      <vt:lpstr>Ejercicios</vt:lpstr>
      <vt:lpstr>Respuestas</vt:lpstr>
      <vt:lpstr>Suma por la diferencia de radicales</vt:lpstr>
      <vt:lpstr>Ejercicios</vt:lpstr>
      <vt:lpstr>Respuestas</vt:lpstr>
    </vt:vector>
  </TitlesOfParts>
  <Company>CPU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Operaciones con Fracciones</dc:title>
  <dc:creator>Moises</dc:creator>
  <cp:lastModifiedBy>Moises Grillo</cp:lastModifiedBy>
  <cp:revision>357</cp:revision>
  <dcterms:created xsi:type="dcterms:W3CDTF">2010-04-07T15:31:49Z</dcterms:created>
  <dcterms:modified xsi:type="dcterms:W3CDTF">2025-11-07T21:49:04Z</dcterms:modified>
</cp:coreProperties>
</file>