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8" r:id="rId10"/>
    <p:sldId id="279" r:id="rId11"/>
    <p:sldId id="264" r:id="rId12"/>
    <p:sldId id="265" r:id="rId13"/>
    <p:sldId id="266" r:id="rId14"/>
    <p:sldId id="267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09" autoAdjust="0"/>
  </p:normalViewPr>
  <p:slideViewPr>
    <p:cSldViewPr>
      <p:cViewPr varScale="1">
        <p:scale>
          <a:sx n="84" d="100"/>
          <a:sy n="84" d="100"/>
        </p:scale>
        <p:origin x="786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4.wmf"/><Relationship Id="rId7" Type="http://schemas.openxmlformats.org/officeDocument/2006/relationships/image" Target="../media/image67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3.wmf"/><Relationship Id="rId9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11" Type="http://schemas.openxmlformats.org/officeDocument/2006/relationships/image" Target="../media/image84.wmf"/><Relationship Id="rId5" Type="http://schemas.openxmlformats.org/officeDocument/2006/relationships/image" Target="../media/image78.wmf"/><Relationship Id="rId10" Type="http://schemas.openxmlformats.org/officeDocument/2006/relationships/image" Target="../media/image83.wmf"/><Relationship Id="rId4" Type="http://schemas.openxmlformats.org/officeDocument/2006/relationships/image" Target="../media/image77.wmf"/><Relationship Id="rId9" Type="http://schemas.openxmlformats.org/officeDocument/2006/relationships/image" Target="../media/image8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image" Target="../media/image97.wmf"/><Relationship Id="rId18" Type="http://schemas.openxmlformats.org/officeDocument/2006/relationships/image" Target="../media/image102.wmf"/><Relationship Id="rId3" Type="http://schemas.openxmlformats.org/officeDocument/2006/relationships/image" Target="../media/image87.wmf"/><Relationship Id="rId7" Type="http://schemas.openxmlformats.org/officeDocument/2006/relationships/image" Target="../media/image91.wmf"/><Relationship Id="rId12" Type="http://schemas.openxmlformats.org/officeDocument/2006/relationships/image" Target="../media/image96.wmf"/><Relationship Id="rId17" Type="http://schemas.openxmlformats.org/officeDocument/2006/relationships/image" Target="../media/image101.wmf"/><Relationship Id="rId2" Type="http://schemas.openxmlformats.org/officeDocument/2006/relationships/image" Target="../media/image86.wmf"/><Relationship Id="rId16" Type="http://schemas.openxmlformats.org/officeDocument/2006/relationships/image" Target="../media/image100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11" Type="http://schemas.openxmlformats.org/officeDocument/2006/relationships/image" Target="../media/image95.wmf"/><Relationship Id="rId5" Type="http://schemas.openxmlformats.org/officeDocument/2006/relationships/image" Target="../media/image89.wmf"/><Relationship Id="rId15" Type="http://schemas.openxmlformats.org/officeDocument/2006/relationships/image" Target="../media/image99.wmf"/><Relationship Id="rId10" Type="http://schemas.openxmlformats.org/officeDocument/2006/relationships/image" Target="../media/image94.wmf"/><Relationship Id="rId19" Type="http://schemas.openxmlformats.org/officeDocument/2006/relationships/image" Target="../media/image103.wmf"/><Relationship Id="rId4" Type="http://schemas.openxmlformats.org/officeDocument/2006/relationships/image" Target="../media/image88.wmf"/><Relationship Id="rId9" Type="http://schemas.openxmlformats.org/officeDocument/2006/relationships/image" Target="../media/image93.wmf"/><Relationship Id="rId14" Type="http://schemas.openxmlformats.org/officeDocument/2006/relationships/image" Target="../media/image98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10" Type="http://schemas.openxmlformats.org/officeDocument/2006/relationships/image" Target="../media/image36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E9CCE-CA44-46D3-840C-78761A44B60A}" type="datetimeFigureOut">
              <a:rPr lang="es-ES" smtClean="0"/>
              <a:pPr/>
              <a:t>29/11/2024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6EA44-4EBB-46CB-B250-56A9DE5D53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4 Rectángulo redondeado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1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17381-17B6-4772-8E92-226D54291906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12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D938A25-177D-4B83-95E5-E5CAA8BF5C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61411-0C55-454F-BCC9-305D3623687F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65B8C-0371-49E6-9D0F-C74A88166E0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76346-CBD5-4222-AE2E-15F229D338D6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5AD41-2662-470F-9990-3872A273D3F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BBDE6-A51D-4ECF-8489-41CECB791F1E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12175-F603-4C38-9319-F8C6E50BDA5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9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6191251" y="6286500"/>
            <a:ext cx="59055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Rectángulo"/>
          <p:cNvSpPr/>
          <p:nvPr/>
        </p:nvSpPr>
        <p:spPr>
          <a:xfrm flipV="1">
            <a:off x="93134" y="1352551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93134" y="1317625"/>
            <a:ext cx="12018433" cy="46038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91018" y="1444625"/>
            <a:ext cx="12020549" cy="46038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6191251" y="6286500"/>
            <a:ext cx="59055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142853"/>
            <a:ext cx="10363200" cy="1147761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1219200" y="1737320"/>
            <a:ext cx="103632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E5B00-F62A-4D34-903D-AB2AED0711C6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CB0CD-CF23-4CEB-896A-7A3FA9DFE4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35B27-D39C-4646-9FF4-356CD2EBDB2D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993FA-63D9-4C30-BA3C-BD5310DD4E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B6AF-8E9C-4723-B638-2C4BD0847EF3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2CC55-3CFF-48B3-9B48-F58C8737AA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A64F0-1DAD-4334-B849-61DD6CA9ADEB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A4878-541E-4772-B114-34AA922B61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5 Rectángulo redondeado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7645F-2C14-4196-894C-998B45990B29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3EEA4-4D53-4530-AB43-FD078AE9D1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F40E6-C476-4DF9-8578-F82D8EFC3F48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ABAB4-A6FC-4376-A817-17431D0D69E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44" name="21 Marcador de título"/>
          <p:cNvSpPr>
            <a:spLocks noGrp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45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8D00CB2-5DBC-4B68-A561-44B51F2B632B}" type="datetimeFigureOut">
              <a:rPr lang="es-ES"/>
              <a:pPr>
                <a:defRPr/>
              </a:pPr>
              <a:t>29/11/2024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94733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563C8A46-10D5-48C6-B622-BC42F7FE96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0" r:id="rId7"/>
    <p:sldLayoutId id="2147483685" r:id="rId8"/>
    <p:sldLayoutId id="2147483686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47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7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7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7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60.bin"/><Relationship Id="rId21" Type="http://schemas.openxmlformats.org/officeDocument/2006/relationships/oleObject" Target="../embeddings/oleObject69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wmf"/><Relationship Id="rId20" Type="http://schemas.openxmlformats.org/officeDocument/2006/relationships/image" Target="../media/image82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64.bin"/><Relationship Id="rId24" Type="http://schemas.openxmlformats.org/officeDocument/2006/relationships/image" Target="../media/image84.wmf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23" Type="http://schemas.openxmlformats.org/officeDocument/2006/relationships/oleObject" Target="../embeddings/oleObject70.bin"/><Relationship Id="rId10" Type="http://schemas.openxmlformats.org/officeDocument/2006/relationships/image" Target="../media/image77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74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79.wmf"/><Relationship Id="rId22" Type="http://schemas.openxmlformats.org/officeDocument/2006/relationships/image" Target="../media/image83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6.bin"/><Relationship Id="rId18" Type="http://schemas.openxmlformats.org/officeDocument/2006/relationships/image" Target="../media/image92.wmf"/><Relationship Id="rId26" Type="http://schemas.openxmlformats.org/officeDocument/2006/relationships/image" Target="../media/image96.wmf"/><Relationship Id="rId39" Type="http://schemas.openxmlformats.org/officeDocument/2006/relationships/oleObject" Target="../embeddings/oleObject89.bin"/><Relationship Id="rId21" Type="http://schemas.openxmlformats.org/officeDocument/2006/relationships/oleObject" Target="../embeddings/oleObject80.bin"/><Relationship Id="rId34" Type="http://schemas.openxmlformats.org/officeDocument/2006/relationships/image" Target="../media/image100.wmf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89.wmf"/><Relationship Id="rId17" Type="http://schemas.openxmlformats.org/officeDocument/2006/relationships/oleObject" Target="../embeddings/oleObject78.bin"/><Relationship Id="rId25" Type="http://schemas.openxmlformats.org/officeDocument/2006/relationships/oleObject" Target="../embeddings/oleObject82.bin"/><Relationship Id="rId33" Type="http://schemas.openxmlformats.org/officeDocument/2006/relationships/oleObject" Target="../embeddings/oleObject86.bin"/><Relationship Id="rId38" Type="http://schemas.openxmlformats.org/officeDocument/2006/relationships/image" Target="../media/image10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1.wmf"/><Relationship Id="rId20" Type="http://schemas.openxmlformats.org/officeDocument/2006/relationships/image" Target="../media/image93.wmf"/><Relationship Id="rId29" Type="http://schemas.openxmlformats.org/officeDocument/2006/relationships/oleObject" Target="../embeddings/oleObject84.bin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75.bin"/><Relationship Id="rId24" Type="http://schemas.openxmlformats.org/officeDocument/2006/relationships/image" Target="../media/image95.wmf"/><Relationship Id="rId32" Type="http://schemas.openxmlformats.org/officeDocument/2006/relationships/image" Target="../media/image99.wmf"/><Relationship Id="rId37" Type="http://schemas.openxmlformats.org/officeDocument/2006/relationships/oleObject" Target="../embeddings/oleObject88.bin"/><Relationship Id="rId40" Type="http://schemas.openxmlformats.org/officeDocument/2006/relationships/image" Target="../media/image103.wmf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23" Type="http://schemas.openxmlformats.org/officeDocument/2006/relationships/oleObject" Target="../embeddings/oleObject81.bin"/><Relationship Id="rId28" Type="http://schemas.openxmlformats.org/officeDocument/2006/relationships/image" Target="../media/image97.wmf"/><Relationship Id="rId36" Type="http://schemas.openxmlformats.org/officeDocument/2006/relationships/image" Target="../media/image101.wmf"/><Relationship Id="rId10" Type="http://schemas.openxmlformats.org/officeDocument/2006/relationships/image" Target="../media/image88.wmf"/><Relationship Id="rId19" Type="http://schemas.openxmlformats.org/officeDocument/2006/relationships/oleObject" Target="../embeddings/oleObject79.bin"/><Relationship Id="rId31" Type="http://schemas.openxmlformats.org/officeDocument/2006/relationships/oleObject" Target="../embeddings/oleObject85.bin"/><Relationship Id="rId4" Type="http://schemas.openxmlformats.org/officeDocument/2006/relationships/image" Target="../media/image85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90.wmf"/><Relationship Id="rId22" Type="http://schemas.openxmlformats.org/officeDocument/2006/relationships/image" Target="../media/image94.wmf"/><Relationship Id="rId27" Type="http://schemas.openxmlformats.org/officeDocument/2006/relationships/oleObject" Target="../embeddings/oleObject83.bin"/><Relationship Id="rId30" Type="http://schemas.openxmlformats.org/officeDocument/2006/relationships/image" Target="../media/image98.wmf"/><Relationship Id="rId35" Type="http://schemas.openxmlformats.org/officeDocument/2006/relationships/oleObject" Target="../embeddings/oleObject87.bin"/><Relationship Id="rId8" Type="http://schemas.openxmlformats.org/officeDocument/2006/relationships/image" Target="../media/image87.wmf"/><Relationship Id="rId3" Type="http://schemas.openxmlformats.org/officeDocument/2006/relationships/oleObject" Target="../embeddings/oleObject7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95.bin"/><Relationship Id="rId18" Type="http://schemas.openxmlformats.org/officeDocument/2006/relationships/image" Target="../media/image108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105.wmf"/><Relationship Id="rId1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5" Type="http://schemas.openxmlformats.org/officeDocument/2006/relationships/oleObject" Target="../embeddings/oleObject96.bin"/><Relationship Id="rId10" Type="http://schemas.openxmlformats.org/officeDocument/2006/relationships/image" Target="../media/image104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10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0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1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0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11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/>
              <a:t>Moisés Grillo</a:t>
            </a:r>
          </a:p>
          <a:p>
            <a:r>
              <a:rPr lang="es-ES"/>
              <a:t>Ing. Industrial</a:t>
            </a:r>
            <a:endParaRPr lang="es-ES" dirty="0"/>
          </a:p>
        </p:txBody>
      </p:sp>
      <p:sp>
        <p:nvSpPr>
          <p:cNvPr id="15363" name="1 Título"/>
          <p:cNvSpPr>
            <a:spLocks noGrp="1"/>
          </p:cNvSpPr>
          <p:nvPr>
            <p:ph type="ctrTitle"/>
          </p:nvPr>
        </p:nvSpPr>
        <p:spPr>
          <a:xfrm>
            <a:off x="1981200" y="1506539"/>
            <a:ext cx="8229600" cy="1470025"/>
          </a:xfrm>
        </p:spPr>
        <p:txBody>
          <a:bodyPr/>
          <a:lstStyle/>
          <a:p>
            <a:r>
              <a:rPr lang="es-ES" dirty="0"/>
              <a:t>Racionalización</a:t>
            </a:r>
          </a:p>
        </p:txBody>
      </p:sp>
      <p:sp>
        <p:nvSpPr>
          <p:cNvPr id="4" name="3 Rectángulo redondeado">
            <a:hlinkClick r:id="rId2"/>
          </p:cNvPr>
          <p:cNvSpPr/>
          <p:nvPr/>
        </p:nvSpPr>
        <p:spPr>
          <a:xfrm>
            <a:off x="4095750" y="4214813"/>
            <a:ext cx="4286250" cy="7858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Arial Black" pitchFamily="34" charset="0"/>
              </a:rPr>
              <a:t>VIDEOSDEMATEMATICAS.COM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C9CD2089-6C48-4CDB-9F8C-A1C2D17E1013}"/>
                  </a:ext>
                </a:extLst>
              </p:cNvPr>
              <p:cNvSpPr txBox="1"/>
              <p:nvPr/>
            </p:nvSpPr>
            <p:spPr>
              <a:xfrm>
                <a:off x="479376" y="332656"/>
                <a:ext cx="1992276" cy="16943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BO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4800" i="1">
                              <a:latin typeface="Cambria Math" panose="02040503050406030204" pitchFamily="18" charset="0"/>
                            </a:rPr>
                            <m:t>1−</m:t>
                          </m:r>
                          <m:rad>
                            <m:radPr>
                              <m:degHide m:val="on"/>
                              <m:ctrlPr>
                                <a:rPr lang="es-ES" sz="4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4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BO" sz="4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4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s-ES" sz="4800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s-BO" sz="4800" dirty="0"/>
              </a:p>
            </p:txBody>
          </p:sp>
        </mc:Choice>
        <mc:Fallback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C9CD2089-6C48-4CDB-9F8C-A1C2D17E10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332656"/>
                <a:ext cx="1992276" cy="16943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85306E64-D8A4-4334-9666-E9DFFF0910FE}"/>
                  </a:ext>
                </a:extLst>
              </p:cNvPr>
              <p:cNvSpPr txBox="1"/>
              <p:nvPr/>
            </p:nvSpPr>
            <p:spPr>
              <a:xfrm>
                <a:off x="2673937" y="332654"/>
                <a:ext cx="2302169" cy="16919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BO" sz="4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s-BO" sz="4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ES" sz="4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4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s-ES" sz="4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BO" sz="4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4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s-ES" sz="4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s-BO" sz="4800" dirty="0"/>
              </a:p>
            </p:txBody>
          </p:sp>
        </mc:Choice>
        <mc:Fallback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85306E64-D8A4-4334-9666-E9DFFF0910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3937" y="332654"/>
                <a:ext cx="2302169" cy="16919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E7632941-FD75-4290-AEC0-E9B0F5CE0F4F}"/>
                  </a:ext>
                </a:extLst>
              </p:cNvPr>
              <p:cNvSpPr txBox="1"/>
              <p:nvPr/>
            </p:nvSpPr>
            <p:spPr>
              <a:xfrm>
                <a:off x="5027782" y="455316"/>
                <a:ext cx="5550301" cy="19891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48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BO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s-BO" sz="4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48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s-ES" sz="4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ES" sz="4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  <m:d>
                            <m:dPr>
                              <m:ctrlPr>
                                <a:rPr lang="es-BO" sz="4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s-ES" sz="4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ES" sz="4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s-ES" sz="4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s-BO" sz="4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BO" sz="4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s-BO" sz="4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s-ES" sz="48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s-ES" sz="4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ES" sz="4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E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4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s-ES" sz="4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BO" sz="4800" dirty="0"/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E7632941-FD75-4290-AEC0-E9B0F5CE0F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7782" y="455316"/>
                <a:ext cx="5550301" cy="19891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532A2154-1B7E-487A-B5CD-D0747291FBF0}"/>
                  </a:ext>
                </a:extLst>
              </p:cNvPr>
              <p:cNvSpPr txBox="1"/>
              <p:nvPr/>
            </p:nvSpPr>
            <p:spPr>
              <a:xfrm>
                <a:off x="479376" y="3068960"/>
                <a:ext cx="5581977" cy="15562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48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BO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BO" sz="48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4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s-ES" sz="4800" b="0" i="1" smtClean="0">
                              <a:latin typeface="Cambria Math" panose="02040503050406030204" pitchFamily="18" charset="0"/>
                            </a:rPr>
                            <m:t>−1−</m:t>
                          </m:r>
                          <m:rad>
                            <m:radPr>
                              <m:degHide m:val="on"/>
                              <m:ctrlPr>
                                <a:rPr lang="es-E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4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es-ES" sz="4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s-E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4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s-ES" sz="4800" b="0" i="1" smtClean="0">
                              <a:latin typeface="Cambria Math" panose="02040503050406030204" pitchFamily="18" charset="0"/>
                            </a:rPr>
                            <m:t>3−1</m:t>
                          </m:r>
                        </m:den>
                      </m:f>
                    </m:oMath>
                  </m:oMathPara>
                </a14:m>
                <a:endParaRPr lang="es-BO" sz="4800" dirty="0"/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532A2154-1B7E-487A-B5CD-D0747291FB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3068960"/>
                <a:ext cx="5581977" cy="15562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608D4A20-FD5F-4CD3-9181-1C6779725317}"/>
                  </a:ext>
                </a:extLst>
              </p:cNvPr>
              <p:cNvSpPr txBox="1"/>
              <p:nvPr/>
            </p:nvSpPr>
            <p:spPr>
              <a:xfrm>
                <a:off x="6061353" y="3068960"/>
                <a:ext cx="5581977" cy="15514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48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BO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BO" sz="4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4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s-ES" sz="4800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s-ES" sz="4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48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es-ES" sz="4800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s-ES" sz="4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4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s-ES" sz="4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s-ES" sz="4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s-BO" sz="4800" dirty="0"/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608D4A20-FD5F-4CD3-9181-1C67797253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1353" y="3068960"/>
                <a:ext cx="5581977" cy="15514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839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955925" y="2043114"/>
          <a:ext cx="5970588" cy="367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3" imgW="2082600" imgH="1282680" progId="Equation.DSMT4">
                  <p:embed/>
                </p:oleObj>
              </mc:Choice>
              <mc:Fallback>
                <p:oleObj name="Equation" r:id="rId3" imgW="2082600" imgH="1282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2043114"/>
                        <a:ext cx="5970588" cy="367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855641" y="1916833"/>
          <a:ext cx="6697663" cy="378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3" imgW="2336760" imgH="1320480" progId="Equation.DSMT4">
                  <p:embed/>
                </p:oleObj>
              </mc:Choice>
              <mc:Fallback>
                <p:oleObj name="Equation" r:id="rId3" imgW="233676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641" y="1916833"/>
                        <a:ext cx="6697663" cy="378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137024" y="548681"/>
          <a:ext cx="181292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6" name="Equation" r:id="rId3" imgW="723600" imgH="457200" progId="Equation.DSMT4">
                  <p:embed/>
                </p:oleObj>
              </mc:Choice>
              <mc:Fallback>
                <p:oleObj name="Equation" r:id="rId3" imgW="723600" imgH="457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7024" y="548681"/>
                        <a:ext cx="1812925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2"/>
          <p:cNvGraphicFramePr>
            <a:graphicFrameLocks noChangeAspect="1"/>
          </p:cNvGraphicFramePr>
          <p:nvPr/>
        </p:nvGraphicFramePr>
        <p:xfrm>
          <a:off x="4027488" y="549276"/>
          <a:ext cx="206851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7" name="Equation" r:id="rId5" imgW="825480" imgH="457200" progId="Equation.DSMT4">
                  <p:embed/>
                </p:oleObj>
              </mc:Choice>
              <mc:Fallback>
                <p:oleObj name="Equation" r:id="rId5" imgW="82548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549276"/>
                        <a:ext cx="206851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6241752" y="295276"/>
          <a:ext cx="3022600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8" name="Equation" r:id="rId7" imgW="1206360" imgH="660240" progId="Equation.DSMT4">
                  <p:embed/>
                </p:oleObj>
              </mc:Choice>
              <mc:Fallback>
                <p:oleObj name="Equation" r:id="rId7" imgW="1206360" imgH="660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1752" y="295276"/>
                        <a:ext cx="3022600" cy="165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423592" y="2204865"/>
          <a:ext cx="2195512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9" name="Equation" r:id="rId9" imgW="876240" imgH="342720" progId="Equation.DSMT4">
                  <p:embed/>
                </p:oleObj>
              </mc:Choice>
              <mc:Fallback>
                <p:oleObj name="Equation" r:id="rId9" imgW="876240" imgH="342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592" y="2204865"/>
                        <a:ext cx="2195512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17 Rectángulo"/>
          <p:cNvSpPr/>
          <p:nvPr/>
        </p:nvSpPr>
        <p:spPr>
          <a:xfrm>
            <a:off x="6672064" y="260648"/>
            <a:ext cx="2304256" cy="864096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18 Conector recto"/>
          <p:cNvCxnSpPr/>
          <p:nvPr/>
        </p:nvCxnSpPr>
        <p:spPr>
          <a:xfrm rot="5400000">
            <a:off x="4187788" y="4185084"/>
            <a:ext cx="432048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775522" y="2985176"/>
          <a:ext cx="4392487" cy="731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0" name="Equation" r:id="rId11" imgW="2057400" imgH="342720" progId="Equation.DSMT4">
                  <p:embed/>
                </p:oleObj>
              </mc:Choice>
              <mc:Fallback>
                <p:oleObj name="Equation" r:id="rId11" imgW="2057400" imgH="342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2" y="2985176"/>
                        <a:ext cx="4392487" cy="7318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2479676" y="3789040"/>
          <a:ext cx="298291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1" name="Equation" r:id="rId13" imgW="1396800" imgH="228600" progId="Equation.DSMT4">
                  <p:embed/>
                </p:oleObj>
              </mc:Choice>
              <mc:Fallback>
                <p:oleObj name="Equation" r:id="rId13" imgW="139680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6" y="3789040"/>
                        <a:ext cx="2982913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2567609" y="4437113"/>
          <a:ext cx="2738437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2" name="Equation" r:id="rId15" imgW="1282680" imgH="266400" progId="Equation.DSMT4">
                  <p:embed/>
                </p:oleObj>
              </mc:Choice>
              <mc:Fallback>
                <p:oleObj name="Equation" r:id="rId15" imgW="1282680" imgH="266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609" y="4437113"/>
                        <a:ext cx="2738437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2779714" y="5085185"/>
          <a:ext cx="216852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3" name="Equation" r:id="rId17" imgW="1015920" imgH="228600" progId="Equation.DSMT4">
                  <p:embed/>
                </p:oleObj>
              </mc:Choice>
              <mc:Fallback>
                <p:oleObj name="Equation" r:id="rId17" imgW="101592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9714" y="5085185"/>
                        <a:ext cx="2168525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3071665" y="5733257"/>
          <a:ext cx="154463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4" name="Equation" r:id="rId19" imgW="723600" imgH="228600" progId="Equation.DSMT4">
                  <p:embed/>
                </p:oleObj>
              </mc:Choice>
              <mc:Fallback>
                <p:oleObj name="Equation" r:id="rId19" imgW="72360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665" y="5733257"/>
                        <a:ext cx="1544637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6672064" y="2132857"/>
          <a:ext cx="2163762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5" name="Equation" r:id="rId21" imgW="863280" imgH="431640" progId="Equation.DSMT4">
                  <p:embed/>
                </p:oleObj>
              </mc:Choice>
              <mc:Fallback>
                <p:oleObj name="Equation" r:id="rId21" imgW="863280" imgH="4316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064" y="2132857"/>
                        <a:ext cx="2163762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137024" y="548681"/>
          <a:ext cx="181292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8" name="Equation" r:id="rId3" imgW="723600" imgH="457200" progId="Equation.DSMT4">
                  <p:embed/>
                </p:oleObj>
              </mc:Choice>
              <mc:Fallback>
                <p:oleObj name="Equation" r:id="rId3" imgW="723600" imgH="457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7024" y="548681"/>
                        <a:ext cx="1812925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2"/>
          <p:cNvGraphicFramePr>
            <a:graphicFrameLocks noChangeAspect="1"/>
          </p:cNvGraphicFramePr>
          <p:nvPr/>
        </p:nvGraphicFramePr>
        <p:xfrm>
          <a:off x="4027488" y="549276"/>
          <a:ext cx="206851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9" name="Equation" r:id="rId5" imgW="825480" imgH="457200" progId="Equation.DSMT4">
                  <p:embed/>
                </p:oleObj>
              </mc:Choice>
              <mc:Fallback>
                <p:oleObj name="Equation" r:id="rId5" imgW="82548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549276"/>
                        <a:ext cx="206851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6241752" y="295276"/>
          <a:ext cx="3022600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0" name="Equation" r:id="rId7" imgW="1206360" imgH="660240" progId="Equation.DSMT4">
                  <p:embed/>
                </p:oleObj>
              </mc:Choice>
              <mc:Fallback>
                <p:oleObj name="Equation" r:id="rId7" imgW="1206360" imgH="660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1752" y="295276"/>
                        <a:ext cx="3022600" cy="165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17 Rectángulo"/>
          <p:cNvSpPr/>
          <p:nvPr/>
        </p:nvSpPr>
        <p:spPr>
          <a:xfrm>
            <a:off x="6672064" y="260648"/>
            <a:ext cx="2304256" cy="864096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18 Conector recto"/>
          <p:cNvCxnSpPr/>
          <p:nvPr/>
        </p:nvCxnSpPr>
        <p:spPr>
          <a:xfrm rot="5400000">
            <a:off x="4187788" y="4185084"/>
            <a:ext cx="432048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6672064" y="2132857"/>
          <a:ext cx="2163762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1" name="Equation" r:id="rId9" imgW="863280" imgH="431640" progId="Equation.DSMT4">
                  <p:embed/>
                </p:oleObj>
              </mc:Choice>
              <mc:Fallback>
                <p:oleObj name="Equation" r:id="rId9" imgW="86328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064" y="2132857"/>
                        <a:ext cx="2163762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2757488" y="2387600"/>
          <a:ext cx="26416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2" name="Equation" r:id="rId11" imgW="1054080" imgH="342720" progId="Equation.DSMT4">
                  <p:embed/>
                </p:oleObj>
              </mc:Choice>
              <mc:Fallback>
                <p:oleObj name="Equation" r:id="rId11" imgW="105408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2387600"/>
                        <a:ext cx="2641600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2949576" y="3356992"/>
          <a:ext cx="216376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3" name="Equation" r:id="rId13" imgW="863280" imgH="228600" progId="Equation.DSMT4">
                  <p:embed/>
                </p:oleObj>
              </mc:Choice>
              <mc:Fallback>
                <p:oleObj name="Equation" r:id="rId13" imgW="86328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6" y="3356992"/>
                        <a:ext cx="2163763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3070226" y="4005065"/>
          <a:ext cx="187801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4" name="Equation" r:id="rId15" imgW="749160" imgH="253800" progId="Equation.DSMT4">
                  <p:embed/>
                </p:oleObj>
              </mc:Choice>
              <mc:Fallback>
                <p:oleObj name="Equation" r:id="rId15" imgW="749160" imgH="253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0226" y="4005065"/>
                        <a:ext cx="1878013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3405189" y="4725145"/>
          <a:ext cx="12096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5" name="Equation" r:id="rId17" imgW="482400" imgH="177480" progId="Equation.DSMT4">
                  <p:embed/>
                </p:oleObj>
              </mc:Choice>
              <mc:Fallback>
                <p:oleObj name="Equation" r:id="rId17" imgW="48240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89" y="4725145"/>
                        <a:ext cx="120967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3724275" y="5445126"/>
          <a:ext cx="4778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6" name="Equation" r:id="rId19" imgW="190440" imgH="177480" progId="Equation.DSMT4">
                  <p:embed/>
                </p:oleObj>
              </mc:Choice>
              <mc:Fallback>
                <p:oleObj name="Equation" r:id="rId19" imgW="19044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275" y="5445126"/>
                        <a:ext cx="477838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7680176" y="2852937"/>
          <a:ext cx="4778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7" name="Equation" r:id="rId21" imgW="190440" imgH="177480" progId="Equation.DSMT4">
                  <p:embed/>
                </p:oleObj>
              </mc:Choice>
              <mc:Fallback>
                <p:oleObj name="Equation" r:id="rId21" imgW="19044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176" y="2852937"/>
                        <a:ext cx="477838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15 Rectángulo"/>
          <p:cNvSpPr/>
          <p:nvPr/>
        </p:nvSpPr>
        <p:spPr>
          <a:xfrm>
            <a:off x="6600056" y="1124744"/>
            <a:ext cx="2592288" cy="864096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538413" y="1879600"/>
          <a:ext cx="6807200" cy="400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Equation" r:id="rId3" imgW="2374560" imgH="1396800" progId="Equation.DSMT4">
                  <p:embed/>
                </p:oleObj>
              </mc:Choice>
              <mc:Fallback>
                <p:oleObj name="Equation" r:id="rId3" imgW="2374560" imgH="1396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413" y="1879600"/>
                        <a:ext cx="6807200" cy="400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2301876" y="1989138"/>
          <a:ext cx="7281863" cy="378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Equation" r:id="rId3" imgW="2539800" imgH="1320480" progId="Equation.DSMT4">
                  <p:embed/>
                </p:oleObj>
              </mc:Choice>
              <mc:Fallback>
                <p:oleObj name="Equation" r:id="rId3" imgW="2539800" imgH="1320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76" y="1989138"/>
                        <a:ext cx="7281863" cy="3789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2301876" y="1989138"/>
          <a:ext cx="7281863" cy="378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Equation" r:id="rId3" imgW="2539800" imgH="1320480" progId="Equation.DSMT4">
                  <p:embed/>
                </p:oleObj>
              </mc:Choice>
              <mc:Fallback>
                <p:oleObj name="Equation" r:id="rId3" imgW="253980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76" y="1989138"/>
                        <a:ext cx="7281863" cy="3789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820764" y="636589"/>
          <a:ext cx="2259013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5" name="Equation" r:id="rId3" imgW="901440" imgH="419040" progId="Equation.DSMT4">
                  <p:embed/>
                </p:oleObj>
              </mc:Choice>
              <mc:Fallback>
                <p:oleObj name="Equation" r:id="rId3" imgW="90144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764" y="636589"/>
                        <a:ext cx="2259013" cy="104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2"/>
          <p:cNvGraphicFramePr>
            <a:graphicFrameLocks noChangeAspect="1"/>
          </p:cNvGraphicFramePr>
          <p:nvPr/>
        </p:nvGraphicFramePr>
        <p:xfrm>
          <a:off x="4129584" y="642070"/>
          <a:ext cx="2830512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6" name="Equation" r:id="rId5" imgW="1130040" imgH="507960" progId="Equation.DSMT4">
                  <p:embed/>
                </p:oleObj>
              </mc:Choice>
              <mc:Fallback>
                <p:oleObj name="Equation" r:id="rId5" imgW="1130040" imgH="507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584" y="642070"/>
                        <a:ext cx="2830512" cy="1274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12"/>
          <p:cNvGraphicFramePr>
            <a:graphicFrameLocks noChangeAspect="1"/>
          </p:cNvGraphicFramePr>
          <p:nvPr/>
        </p:nvGraphicFramePr>
        <p:xfrm>
          <a:off x="7071816" y="404665"/>
          <a:ext cx="2768600" cy="152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7" name="Equation" r:id="rId7" imgW="1104840" imgH="609480" progId="Equation.DSMT4">
                  <p:embed/>
                </p:oleObj>
              </mc:Choice>
              <mc:Fallback>
                <p:oleObj name="Equation" r:id="rId7" imgW="1104840" imgH="609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1816" y="404665"/>
                        <a:ext cx="2768600" cy="152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15 Rectángulo"/>
          <p:cNvSpPr/>
          <p:nvPr/>
        </p:nvSpPr>
        <p:spPr>
          <a:xfrm>
            <a:off x="4511824" y="1124744"/>
            <a:ext cx="2448272" cy="720080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Rectángulo"/>
          <p:cNvSpPr/>
          <p:nvPr/>
        </p:nvSpPr>
        <p:spPr>
          <a:xfrm>
            <a:off x="7320136" y="1124744"/>
            <a:ext cx="2448272" cy="720080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5480051" y="1988841"/>
          <a:ext cx="30527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8" name="Equation" r:id="rId9" imgW="1218960" imgH="342720" progId="Equation.DSMT4">
                  <p:embed/>
                </p:oleObj>
              </mc:Choice>
              <mc:Fallback>
                <p:oleObj name="Equation" r:id="rId9" imgW="1218960" imgH="342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051" y="1988841"/>
                        <a:ext cx="3052763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19 Conector recto"/>
          <p:cNvCxnSpPr/>
          <p:nvPr/>
        </p:nvCxnSpPr>
        <p:spPr>
          <a:xfrm rot="10800000" flipV="1">
            <a:off x="4295800" y="3789040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0800000" flipV="1">
            <a:off x="4727848" y="4509120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3779366" y="2924176"/>
          <a:ext cx="42608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9" name="Equation" r:id="rId11" imgW="1701720" imgH="342720" progId="Equation.DSMT4">
                  <p:embed/>
                </p:oleObj>
              </mc:Choice>
              <mc:Fallback>
                <p:oleObj name="Equation" r:id="rId11" imgW="1701720" imgH="342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366" y="2924176"/>
                        <a:ext cx="4260850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23 Conector recto"/>
          <p:cNvCxnSpPr/>
          <p:nvPr/>
        </p:nvCxnSpPr>
        <p:spPr>
          <a:xfrm rot="10800000" flipV="1">
            <a:off x="3863752" y="3068960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 rot="10800000" flipV="1">
            <a:off x="4295800" y="2924944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rot="10800000" flipV="1">
            <a:off x="6600056" y="3068960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rot="10800000" flipV="1">
            <a:off x="7032104" y="2924944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4984478" y="3933056"/>
          <a:ext cx="24796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0" name="Equation" r:id="rId13" imgW="990360" imgH="228600" progId="Equation.DSMT4">
                  <p:embed/>
                </p:oleObj>
              </mc:Choice>
              <mc:Fallback>
                <p:oleObj name="Equation" r:id="rId13" imgW="99036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478" y="3933056"/>
                        <a:ext cx="24796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5451475" y="4724400"/>
          <a:ext cx="146208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1" name="Equation" r:id="rId15" imgW="583920" imgH="228600" progId="Equation.DSMT4">
                  <p:embed/>
                </p:oleObj>
              </mc:Choice>
              <mc:Fallback>
                <p:oleObj name="Equation" r:id="rId15" imgW="583920" imgH="228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1475" y="4724400"/>
                        <a:ext cx="146208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3994151" y="1973263"/>
          <a:ext cx="3433763" cy="1306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2" name="Equation" r:id="rId17" imgW="1371600" imgH="520560" progId="Equation.DSMT4">
                  <p:embed/>
                </p:oleObj>
              </mc:Choice>
              <mc:Fallback>
                <p:oleObj name="Equation" r:id="rId17" imgW="1371600" imgH="5205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1" y="1973263"/>
                        <a:ext cx="3433763" cy="1306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4078288" y="3621088"/>
          <a:ext cx="3148012" cy="149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3" name="Equation" r:id="rId19" imgW="1257120" imgH="596880" progId="Equation.DSMT4">
                  <p:embed/>
                </p:oleObj>
              </mc:Choice>
              <mc:Fallback>
                <p:oleObj name="Equation" r:id="rId19" imgW="1257120" imgH="596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288" y="3621088"/>
                        <a:ext cx="3148012" cy="149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4237038" y="5116513"/>
          <a:ext cx="2544762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4" name="Equation" r:id="rId21" imgW="1015920" imgH="457200" progId="Equation.DSMT4">
                  <p:embed/>
                </p:oleObj>
              </mc:Choice>
              <mc:Fallback>
                <p:oleObj name="Equation" r:id="rId21" imgW="1015920" imgH="457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038" y="5116513"/>
                        <a:ext cx="2544762" cy="1147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2"/>
          <p:cNvGraphicFramePr>
            <a:graphicFrameLocks noChangeAspect="1"/>
          </p:cNvGraphicFramePr>
          <p:nvPr/>
        </p:nvGraphicFramePr>
        <p:xfrm>
          <a:off x="6816081" y="5091138"/>
          <a:ext cx="152876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5" name="Equation" r:id="rId23" imgW="609480" imgH="457200" progId="Equation.DSMT4">
                  <p:embed/>
                </p:oleObj>
              </mc:Choice>
              <mc:Fallback>
                <p:oleObj name="Equation" r:id="rId23" imgW="609480" imgH="457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081" y="5091138"/>
                        <a:ext cx="152876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-0.0566 -0.26204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0" y="-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1991544" y="548680"/>
          <a:ext cx="2544762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0" name="Equation" r:id="rId3" imgW="1015920" imgH="457200" progId="Equation.DSMT4">
                  <p:embed/>
                </p:oleObj>
              </mc:Choice>
              <mc:Fallback>
                <p:oleObj name="Equation" r:id="rId3" imgW="1015920" imgH="457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548680"/>
                        <a:ext cx="2544762" cy="1147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2"/>
          <p:cNvGraphicFramePr>
            <a:graphicFrameLocks noChangeAspect="1"/>
          </p:cNvGraphicFramePr>
          <p:nvPr/>
        </p:nvGraphicFramePr>
        <p:xfrm>
          <a:off x="4570587" y="523305"/>
          <a:ext cx="152876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1" name="Equation" r:id="rId5" imgW="609480" imgH="457200" progId="Equation.DSMT4">
                  <p:embed/>
                </p:oleObj>
              </mc:Choice>
              <mc:Fallback>
                <p:oleObj name="Equation" r:id="rId5" imgW="609480" imgH="457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587" y="523305"/>
                        <a:ext cx="152876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2022476" y="2204864"/>
          <a:ext cx="219551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2" name="Equation" r:id="rId7" imgW="876240" imgH="228600" progId="Equation.DSMT4">
                  <p:embed/>
                </p:oleObj>
              </mc:Choice>
              <mc:Fallback>
                <p:oleObj name="Equation" r:id="rId7" imgW="876240" imgH="228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6" y="2204864"/>
                        <a:ext cx="2195513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2"/>
          <p:cNvGraphicFramePr>
            <a:graphicFrameLocks noChangeAspect="1"/>
          </p:cNvGraphicFramePr>
          <p:nvPr/>
        </p:nvGraphicFramePr>
        <p:xfrm>
          <a:off x="2351088" y="2852936"/>
          <a:ext cx="12430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3" name="Equation" r:id="rId9" imgW="495000" imgH="228600" progId="Equation.DSMT4">
                  <p:embed/>
                </p:oleObj>
              </mc:Choice>
              <mc:Fallback>
                <p:oleObj name="Equation" r:id="rId9" imgW="49500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2852936"/>
                        <a:ext cx="12430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26 Conector recto"/>
          <p:cNvCxnSpPr/>
          <p:nvPr/>
        </p:nvCxnSpPr>
        <p:spPr>
          <a:xfrm rot="10800000">
            <a:off x="2063552" y="3429000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1950740" y="3573464"/>
          <a:ext cx="2705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4" name="Equation" r:id="rId11" imgW="1079280" imgH="228600" progId="Equation.DSMT4">
                  <p:embed/>
                </p:oleObj>
              </mc:Choice>
              <mc:Fallback>
                <p:oleObj name="Equation" r:id="rId11" imgW="107928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0740" y="3573464"/>
                        <a:ext cx="2705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5375921" y="2205039"/>
          <a:ext cx="18129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5" name="Equation" r:id="rId13" imgW="723600" imgH="228600" progId="Equation.DSMT4">
                  <p:embed/>
                </p:oleObj>
              </mc:Choice>
              <mc:Fallback>
                <p:oleObj name="Equation" r:id="rId13" imgW="723600" imgH="228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921" y="2205039"/>
                        <a:ext cx="18129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7248129" y="2205039"/>
          <a:ext cx="76358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6" name="Equation" r:id="rId15" imgW="304560" imgH="228600" progId="Equation.DSMT4">
                  <p:embed/>
                </p:oleObj>
              </mc:Choice>
              <mc:Fallback>
                <p:oleObj name="Equation" r:id="rId15" imgW="30456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8129" y="2205039"/>
                        <a:ext cx="763587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/>
        </p:nvGraphicFramePr>
        <p:xfrm>
          <a:off x="8112225" y="2204864"/>
          <a:ext cx="14001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7" name="Equation" r:id="rId17" imgW="558720" imgH="253800" progId="Equation.DSMT4">
                  <p:embed/>
                </p:oleObj>
              </mc:Choice>
              <mc:Fallback>
                <p:oleObj name="Equation" r:id="rId17" imgW="558720" imgH="253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225" y="2204864"/>
                        <a:ext cx="140017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/>
        </p:nvGraphicFramePr>
        <p:xfrm>
          <a:off x="9480377" y="2279850"/>
          <a:ext cx="10509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8" name="Equation" r:id="rId19" imgW="419040" imgH="228600" progId="Equation.DSMT4">
                  <p:embed/>
                </p:oleObj>
              </mc:Choice>
              <mc:Fallback>
                <p:oleObj name="Equation" r:id="rId19" imgW="419040" imgH="2286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0377" y="2279850"/>
                        <a:ext cx="10509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/>
        </p:nvGraphicFramePr>
        <p:xfrm>
          <a:off x="2700339" y="4149725"/>
          <a:ext cx="9858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9" name="Equation" r:id="rId21" imgW="393480" imgH="228600" progId="Equation.DSMT4">
                  <p:embed/>
                </p:oleObj>
              </mc:Choice>
              <mc:Fallback>
                <p:oleObj name="Equation" r:id="rId21" imgW="393480" imgH="2286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9" y="4149725"/>
                        <a:ext cx="985837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/>
        </p:nvGraphicFramePr>
        <p:xfrm>
          <a:off x="5391151" y="2997200"/>
          <a:ext cx="17811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0" name="Equation" r:id="rId23" imgW="711000" imgH="228600" progId="Equation.DSMT4">
                  <p:embed/>
                </p:oleObj>
              </mc:Choice>
              <mc:Fallback>
                <p:oleObj name="Equation" r:id="rId23" imgW="711000" imgH="2286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1" y="2997200"/>
                        <a:ext cx="17811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/>
        </p:nvGraphicFramePr>
        <p:xfrm>
          <a:off x="7232650" y="2997200"/>
          <a:ext cx="7953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1" name="Equation" r:id="rId25" imgW="317160" imgH="228600" progId="Equation.DSMT4">
                  <p:embed/>
                </p:oleObj>
              </mc:Choice>
              <mc:Fallback>
                <p:oleObj name="Equation" r:id="rId25" imgW="317160" imgH="2286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2650" y="2997200"/>
                        <a:ext cx="7953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/>
        </p:nvGraphicFramePr>
        <p:xfrm>
          <a:off x="8112225" y="2996952"/>
          <a:ext cx="14001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2" name="Equation" r:id="rId27" imgW="558720" imgH="253800" progId="Equation.DSMT4">
                  <p:embed/>
                </p:oleObj>
              </mc:Choice>
              <mc:Fallback>
                <p:oleObj name="Equation" r:id="rId27" imgW="558720" imgH="2538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225" y="2996952"/>
                        <a:ext cx="140017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9408368" y="3068961"/>
          <a:ext cx="104933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3" name="Equation" r:id="rId29" imgW="419040" imgH="228600" progId="Equation.DSMT4">
                  <p:embed/>
                </p:oleObj>
              </mc:Choice>
              <mc:Fallback>
                <p:oleObj name="Equation" r:id="rId29" imgW="419040" imgH="2286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8368" y="3068961"/>
                        <a:ext cx="104933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/>
        </p:nvGraphicFramePr>
        <p:xfrm>
          <a:off x="1806575" y="4149725"/>
          <a:ext cx="9858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4" name="Equation" r:id="rId31" imgW="393480" imgH="228600" progId="Equation.DSMT4">
                  <p:embed/>
                </p:oleObj>
              </mc:Choice>
              <mc:Fallback>
                <p:oleObj name="Equation" r:id="rId31" imgW="393480" imgH="2286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4149725"/>
                        <a:ext cx="9858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4727848" y="4149080"/>
          <a:ext cx="9858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5" name="Equation" r:id="rId33" imgW="393480" imgH="228600" progId="Equation.DSMT4">
                  <p:embed/>
                </p:oleObj>
              </mc:Choice>
              <mc:Fallback>
                <p:oleObj name="Equation" r:id="rId33" imgW="393480" imgH="2286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848" y="4149080"/>
                        <a:ext cx="9858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1" name="50 Conector recto"/>
          <p:cNvCxnSpPr/>
          <p:nvPr/>
        </p:nvCxnSpPr>
        <p:spPr>
          <a:xfrm rot="10800000">
            <a:off x="1919536" y="4869160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>
            <a:off x="1847528" y="3861048"/>
            <a:ext cx="1152128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2"/>
          <p:cNvGraphicFramePr>
            <a:graphicFrameLocks noChangeAspect="1"/>
          </p:cNvGraphicFramePr>
          <p:nvPr/>
        </p:nvGraphicFramePr>
        <p:xfrm>
          <a:off x="2639617" y="4941168"/>
          <a:ext cx="9858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6" name="Equation" r:id="rId35" imgW="393480" imgH="228600" progId="Equation.DSMT4">
                  <p:embed/>
                </p:oleObj>
              </mc:Choice>
              <mc:Fallback>
                <p:oleObj name="Equation" r:id="rId35" imgW="393480" imgH="228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617" y="4941168"/>
                        <a:ext cx="985837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"/>
          <p:cNvGraphicFramePr>
            <a:graphicFrameLocks noChangeAspect="1"/>
          </p:cNvGraphicFramePr>
          <p:nvPr/>
        </p:nvGraphicFramePr>
        <p:xfrm>
          <a:off x="3752851" y="4941889"/>
          <a:ext cx="19716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7" name="Equation" r:id="rId37" imgW="787320" imgH="228600" progId="Equation.DSMT4">
                  <p:embed/>
                </p:oleObj>
              </mc:Choice>
              <mc:Fallback>
                <p:oleObj name="Equation" r:id="rId37" imgW="787320" imgH="228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1" y="4941889"/>
                        <a:ext cx="197167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"/>
          <p:cNvGraphicFramePr>
            <a:graphicFrameLocks noChangeAspect="1"/>
          </p:cNvGraphicFramePr>
          <p:nvPr/>
        </p:nvGraphicFramePr>
        <p:xfrm>
          <a:off x="6172026" y="548681"/>
          <a:ext cx="3308350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8" name="Equation" r:id="rId39" imgW="1320480" imgH="431640" progId="Equation.DSMT4">
                  <p:embed/>
                </p:oleObj>
              </mc:Choice>
              <mc:Fallback>
                <p:oleObj name="Equation" r:id="rId39" imgW="1320480" imgH="43164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026" y="548681"/>
                        <a:ext cx="3308350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991544" y="1028776"/>
          <a:ext cx="668338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3" imgW="266400" imgH="419040" progId="Equation.DSMT4">
                  <p:embed/>
                </p:oleObj>
              </mc:Choice>
              <mc:Fallback>
                <p:oleObj name="Equation" r:id="rId3" imgW="2664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1028776"/>
                        <a:ext cx="668338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600201" y="980729"/>
          <a:ext cx="89058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5" imgW="355320" imgH="457200" progId="Equation.DSMT4">
                  <p:embed/>
                </p:oleObj>
              </mc:Choice>
              <mc:Fallback>
                <p:oleObj name="Equation" r:id="rId5" imgW="35532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201" y="980729"/>
                        <a:ext cx="890588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3511254" y="1028354"/>
          <a:ext cx="1144587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7" imgW="457200" imgH="457200" progId="Equation.DSMT4">
                  <p:embed/>
                </p:oleObj>
              </mc:Choice>
              <mc:Fallback>
                <p:oleObj name="Equation" r:id="rId7" imgW="45720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254" y="1028354"/>
                        <a:ext cx="1144587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4656015" y="1060104"/>
          <a:ext cx="1144587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Equation" r:id="rId9" imgW="457200" imgH="431640" progId="Equation.DSMT4">
                  <p:embed/>
                </p:oleObj>
              </mc:Choice>
              <mc:Fallback>
                <p:oleObj name="Equation" r:id="rId9" imgW="45720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015" y="1060104"/>
                        <a:ext cx="1144587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919537" y="3066406"/>
          <a:ext cx="985837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Equation" r:id="rId11" imgW="393480" imgH="419040" progId="Equation.DSMT4">
                  <p:embed/>
                </p:oleObj>
              </mc:Choice>
              <mc:Fallback>
                <p:oleObj name="Equation" r:id="rId11" imgW="393480" imgH="419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537" y="3066406"/>
                        <a:ext cx="985837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929658" y="3049787"/>
          <a:ext cx="165417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13" imgW="660240" imgH="431640" progId="Equation.DSMT4">
                  <p:embed/>
                </p:oleObj>
              </mc:Choice>
              <mc:Fallback>
                <p:oleObj name="Equation" r:id="rId13" imgW="66024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658" y="3049787"/>
                        <a:ext cx="1654175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4583832" y="3066406"/>
          <a:ext cx="1493838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15" imgW="596880" imgH="419040" progId="Equation.DSMT4">
                  <p:embed/>
                </p:oleObj>
              </mc:Choice>
              <mc:Fallback>
                <p:oleObj name="Equation" r:id="rId15" imgW="59688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3066406"/>
                        <a:ext cx="1493838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084765" y="2977506"/>
          <a:ext cx="858837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17" imgW="342720" imgH="457200" progId="Equation.DSMT4">
                  <p:embed/>
                </p:oleObj>
              </mc:Choice>
              <mc:Fallback>
                <p:oleObj name="Equation" r:id="rId17" imgW="34272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765" y="2977506"/>
                        <a:ext cx="858837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960096" y="3002906"/>
          <a:ext cx="114458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19" imgW="457200" imgH="457200" progId="Equation.DSMT4">
                  <p:embed/>
                </p:oleObj>
              </mc:Choice>
              <mc:Fallback>
                <p:oleObj name="Equation" r:id="rId19" imgW="45720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0096" y="3002906"/>
                        <a:ext cx="1144588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8184233" y="3009256"/>
          <a:ext cx="111442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21" imgW="444240" imgH="431640" progId="Equation.DSMT4">
                  <p:embed/>
                </p:oleObj>
              </mc:Choice>
              <mc:Fallback>
                <p:oleObj name="Equation" r:id="rId21" imgW="44424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4233" y="3009256"/>
                        <a:ext cx="1114425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9264353" y="3047232"/>
          <a:ext cx="111442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23" imgW="444240" imgH="431640" progId="Equation.DSMT4">
                  <p:embed/>
                </p:oleObj>
              </mc:Choice>
              <mc:Fallback>
                <p:oleObj name="Equation" r:id="rId23" imgW="444240" imgH="431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4353" y="3047232"/>
                        <a:ext cx="1114425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1991544" y="548680"/>
          <a:ext cx="2544762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7" name="Equation" r:id="rId3" imgW="1015920" imgH="457200" progId="Equation.DSMT4">
                  <p:embed/>
                </p:oleObj>
              </mc:Choice>
              <mc:Fallback>
                <p:oleObj name="Equation" r:id="rId3" imgW="1015920" imgH="457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548680"/>
                        <a:ext cx="2544762" cy="1147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2"/>
          <p:cNvGraphicFramePr>
            <a:graphicFrameLocks noChangeAspect="1"/>
          </p:cNvGraphicFramePr>
          <p:nvPr/>
        </p:nvGraphicFramePr>
        <p:xfrm>
          <a:off x="4570587" y="523305"/>
          <a:ext cx="1528763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8" name="Equation" r:id="rId5" imgW="609480" imgH="457200" progId="Equation.DSMT4">
                  <p:embed/>
                </p:oleObj>
              </mc:Choice>
              <mc:Fallback>
                <p:oleObj name="Equation" r:id="rId5" imgW="609480" imgH="457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587" y="523305"/>
                        <a:ext cx="1528763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"/>
          <p:cNvGraphicFramePr>
            <a:graphicFrameLocks noChangeAspect="1"/>
          </p:cNvGraphicFramePr>
          <p:nvPr/>
        </p:nvGraphicFramePr>
        <p:xfrm>
          <a:off x="6172026" y="548681"/>
          <a:ext cx="3308350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9" name="Equation" r:id="rId7" imgW="1320480" imgH="431640" progId="Equation.DSMT4">
                  <p:embed/>
                </p:oleObj>
              </mc:Choice>
              <mc:Fallback>
                <p:oleObj name="Equation" r:id="rId7" imgW="1320480" imgH="431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026" y="548681"/>
                        <a:ext cx="3308350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23 Rectángulo"/>
          <p:cNvSpPr/>
          <p:nvPr/>
        </p:nvSpPr>
        <p:spPr>
          <a:xfrm>
            <a:off x="2639616" y="1124744"/>
            <a:ext cx="1440160" cy="648072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Rectángulo"/>
          <p:cNvSpPr/>
          <p:nvPr/>
        </p:nvSpPr>
        <p:spPr>
          <a:xfrm>
            <a:off x="4727848" y="1124744"/>
            <a:ext cx="1368152" cy="576064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3652839" y="1916833"/>
          <a:ext cx="181292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0" name="Equation" r:id="rId9" imgW="723600" imgH="342720" progId="Equation.DSMT4">
                  <p:embed/>
                </p:oleObj>
              </mc:Choice>
              <mc:Fallback>
                <p:oleObj name="Equation" r:id="rId9" imgW="723600" imgH="3427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9" y="1916833"/>
                        <a:ext cx="181292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29 Conector recto"/>
          <p:cNvCxnSpPr/>
          <p:nvPr/>
        </p:nvCxnSpPr>
        <p:spPr>
          <a:xfrm rot="10800000" flipV="1">
            <a:off x="4511824" y="2060848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rot="10800000" flipV="1">
            <a:off x="4943872" y="1916832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4003675" y="2780928"/>
          <a:ext cx="95408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1" name="Equation" r:id="rId11" imgW="380880" imgH="177480" progId="Equation.DSMT4">
                  <p:embed/>
                </p:oleObj>
              </mc:Choice>
              <mc:Fallback>
                <p:oleObj name="Equation" r:id="rId11" imgW="380880" imgH="177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675" y="2780928"/>
                        <a:ext cx="95408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4157664" y="3356993"/>
          <a:ext cx="509587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2" name="Equation" r:id="rId13" imgW="203040" imgH="177480" progId="Equation.DSMT4">
                  <p:embed/>
                </p:oleObj>
              </mc:Choice>
              <mc:Fallback>
                <p:oleObj name="Equation" r:id="rId13" imgW="203040" imgH="1774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664" y="3356993"/>
                        <a:ext cx="509587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7680177" y="1268761"/>
          <a:ext cx="509587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3"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177" y="1268761"/>
                        <a:ext cx="509587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6146502" y="1916113"/>
          <a:ext cx="3117850" cy="108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4" name="Equation" r:id="rId17" imgW="1244520" imgH="431640" progId="Equation.DSMT4">
                  <p:embed/>
                </p:oleObj>
              </mc:Choice>
              <mc:Fallback>
                <p:oleObj name="Equation" r:id="rId17" imgW="1244520" imgH="4316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502" y="1916113"/>
                        <a:ext cx="3117850" cy="1084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063750" y="1989139"/>
          <a:ext cx="7791450" cy="367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" name="Equation" r:id="rId3" imgW="2717640" imgH="1282680" progId="Equation.DSMT4">
                  <p:embed/>
                </p:oleObj>
              </mc:Choice>
              <mc:Fallback>
                <p:oleObj name="Equation" r:id="rId3" imgW="2717640" imgH="1282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1989139"/>
                        <a:ext cx="7791450" cy="367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639617" y="1772817"/>
          <a:ext cx="6372225" cy="378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3" name="Equation" r:id="rId3" imgW="2222280" imgH="1320480" progId="Equation.DSMT4">
                  <p:embed/>
                </p:oleObj>
              </mc:Choice>
              <mc:Fallback>
                <p:oleObj name="Equation" r:id="rId3" imgW="222228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617" y="1772817"/>
                        <a:ext cx="6372225" cy="378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711625" y="2204865"/>
          <a:ext cx="6226175" cy="324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7" name="Equation" r:id="rId3" imgW="2171520" imgH="1130040" progId="Equation.DSMT4">
                  <p:embed/>
                </p:oleObj>
              </mc:Choice>
              <mc:Fallback>
                <p:oleObj name="Equation" r:id="rId3" imgW="2171520" imgH="1130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625" y="2204865"/>
                        <a:ext cx="6226175" cy="324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3647728" y="1844825"/>
          <a:ext cx="4586634" cy="3680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1600200" imgH="1282680" progId="Equation.DSMT4">
                  <p:embed/>
                </p:oleObj>
              </mc:Choice>
              <mc:Fallback>
                <p:oleObj name="Equation" r:id="rId3" imgW="1600200" imgH="1282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7728" y="1844825"/>
                        <a:ext cx="4586634" cy="36806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3738564" y="1790701"/>
          <a:ext cx="4403725" cy="378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1536480" imgH="1320480" progId="Equation.DSMT4">
                  <p:embed/>
                </p:oleObj>
              </mc:Choice>
              <mc:Fallback>
                <p:oleObj name="Equation" r:id="rId3" imgW="153648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8564" y="1790701"/>
                        <a:ext cx="4403725" cy="378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847529" y="620689"/>
          <a:ext cx="1528763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tion" r:id="rId3" imgW="609480" imgH="431640" progId="Equation.DSMT4">
                  <p:embed/>
                </p:oleObj>
              </mc:Choice>
              <mc:Fallback>
                <p:oleObj name="Equation" r:id="rId3" imgW="60948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529" y="620689"/>
                        <a:ext cx="1528763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3338266" y="620714"/>
          <a:ext cx="2325687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Equation" r:id="rId5" imgW="927000" imgH="431640" progId="Equation.DSMT4">
                  <p:embed/>
                </p:oleObj>
              </mc:Choice>
              <mc:Fallback>
                <p:oleObj name="Equation" r:id="rId5" imgW="92700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266" y="620714"/>
                        <a:ext cx="2325687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5663952" y="636589"/>
          <a:ext cx="1720850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7" imgW="685800" imgH="419040" progId="Equation.DSMT4">
                  <p:embed/>
                </p:oleObj>
              </mc:Choice>
              <mc:Fallback>
                <p:oleObj name="Equation" r:id="rId7" imgW="685800" imgH="419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3952" y="636589"/>
                        <a:ext cx="1720850" cy="104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17 Conector recto"/>
          <p:cNvCxnSpPr/>
          <p:nvPr/>
        </p:nvCxnSpPr>
        <p:spPr>
          <a:xfrm rot="10800000" flipV="1">
            <a:off x="6456040" y="620688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rot="10800000" flipV="1">
            <a:off x="5879976" y="1268760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7392144" y="620714"/>
          <a:ext cx="1530350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9" imgW="609480" imgH="419040" progId="Equation.DSMT4">
                  <p:embed/>
                </p:oleObj>
              </mc:Choice>
              <mc:Fallback>
                <p:oleObj name="Equation" r:id="rId9" imgW="609480" imgH="419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2144" y="620714"/>
                        <a:ext cx="1530350" cy="104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847528" y="2276873"/>
          <a:ext cx="1530350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11" imgW="609480" imgH="419040" progId="Equation.DSMT4">
                  <p:embed/>
                </p:oleObj>
              </mc:Choice>
              <mc:Fallback>
                <p:oleObj name="Equation" r:id="rId11" imgW="609480" imgH="4190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528" y="2276873"/>
                        <a:ext cx="1530350" cy="104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2"/>
          <p:cNvGraphicFramePr>
            <a:graphicFrameLocks noChangeAspect="1"/>
          </p:cNvGraphicFramePr>
          <p:nvPr/>
        </p:nvGraphicFramePr>
        <p:xfrm>
          <a:off x="3325814" y="2205039"/>
          <a:ext cx="1049337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13" imgW="419040" imgH="457200" progId="Equation.DSMT4">
                  <p:embed/>
                </p:oleObj>
              </mc:Choice>
              <mc:Fallback>
                <p:oleObj name="Equation" r:id="rId13" imgW="41904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4" y="2205039"/>
                        <a:ext cx="1049337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4358830" y="2212975"/>
          <a:ext cx="1881187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15" imgW="749160" imgH="469800" progId="Equation.DSMT4">
                  <p:embed/>
                </p:oleObj>
              </mc:Choice>
              <mc:Fallback>
                <p:oleObj name="Equation" r:id="rId15" imgW="74916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830" y="2212975"/>
                        <a:ext cx="1881187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6240016" y="2189164"/>
          <a:ext cx="1562100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17" imgW="622080" imgH="482400" progId="Equation.DSMT4">
                  <p:embed/>
                </p:oleObj>
              </mc:Choice>
              <mc:Fallback>
                <p:oleObj name="Equation" r:id="rId17" imgW="622080" imgH="482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016" y="2189164"/>
                        <a:ext cx="1562100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7824192" y="2204865"/>
          <a:ext cx="1211262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19" imgW="482400" imgH="431640" progId="Equation.DSMT4">
                  <p:embed/>
                </p:oleObj>
              </mc:Choice>
              <mc:Fallback>
                <p:oleObj name="Equation" r:id="rId19" imgW="482400" imgH="431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2" y="2204865"/>
                        <a:ext cx="1211262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665413" y="1916833"/>
          <a:ext cx="6553200" cy="393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2286000" imgH="1371600" progId="Equation.DSMT4">
                  <p:embed/>
                </p:oleObj>
              </mc:Choice>
              <mc:Fallback>
                <p:oleObj name="Equation" r:id="rId3" imgW="2286000" imgH="1371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413" y="1916833"/>
                        <a:ext cx="6553200" cy="393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3192464" y="1952625"/>
          <a:ext cx="5495925" cy="386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1917360" imgH="1346040" progId="Equation.DSMT4">
                  <p:embed/>
                </p:oleObj>
              </mc:Choice>
              <mc:Fallback>
                <p:oleObj name="Equation" r:id="rId3" imgW="1917360" imgH="1346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464" y="1952625"/>
                        <a:ext cx="5495925" cy="386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879601" y="636589"/>
          <a:ext cx="1463675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3" name="Equation" r:id="rId3" imgW="583920" imgH="419040" progId="Equation.DSMT4">
                  <p:embed/>
                </p:oleObj>
              </mc:Choice>
              <mc:Fallback>
                <p:oleObj name="Equation" r:id="rId3" imgW="58392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1" y="636589"/>
                        <a:ext cx="1463675" cy="104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2"/>
          <p:cNvGraphicFramePr>
            <a:graphicFrameLocks noChangeAspect="1"/>
          </p:cNvGraphicFramePr>
          <p:nvPr/>
        </p:nvGraphicFramePr>
        <p:xfrm>
          <a:off x="3330576" y="549276"/>
          <a:ext cx="168592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4" name="Equation" r:id="rId5" imgW="672840" imgH="457200" progId="Equation.DSMT4">
                  <p:embed/>
                </p:oleObj>
              </mc:Choice>
              <mc:Fallback>
                <p:oleObj name="Equation" r:id="rId5" imgW="67284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576" y="549276"/>
                        <a:ext cx="1685925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5127626" y="398464"/>
          <a:ext cx="2640013" cy="159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5" name="Equation" r:id="rId7" imgW="1054080" imgH="634680" progId="Equation.DSMT4">
                  <p:embed/>
                </p:oleObj>
              </mc:Choice>
              <mc:Fallback>
                <p:oleObj name="Equation" r:id="rId7" imgW="1054080" imgH="6346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26" y="398464"/>
                        <a:ext cx="2640013" cy="159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5682978" y="1916833"/>
          <a:ext cx="17811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6" name="Equation" r:id="rId9" imgW="711000" imgH="228600" progId="Equation.DSMT4">
                  <p:embed/>
                </p:oleObj>
              </mc:Choice>
              <mc:Fallback>
                <p:oleObj name="Equation" r:id="rId9" imgW="7110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2978" y="1916833"/>
                        <a:ext cx="178117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6211889" y="2624460"/>
          <a:ext cx="8270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7" name="Equation" r:id="rId11" imgW="330120" imgH="177480" progId="Equation.DSMT4">
                  <p:embed/>
                </p:oleObj>
              </mc:Choice>
              <mc:Fallback>
                <p:oleObj name="Equation" r:id="rId11" imgW="33012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1889" y="2624460"/>
                        <a:ext cx="827087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6494463" y="3140968"/>
          <a:ext cx="317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8" name="Equation" r:id="rId13" imgW="126720" imgH="164880" progId="Equation.DSMT4">
                  <p:embed/>
                </p:oleObj>
              </mc:Choice>
              <mc:Fallback>
                <p:oleObj name="Equation" r:id="rId13" imgW="126720" imgH="164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463" y="3140968"/>
                        <a:ext cx="3175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7824192" y="404664"/>
          <a:ext cx="2449512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9" name="Equation" r:id="rId15" imgW="977760" imgH="495000" progId="Equation.DSMT4">
                  <p:embed/>
                </p:oleObj>
              </mc:Choice>
              <mc:Fallback>
                <p:oleObj name="Equation" r:id="rId15" imgW="977760" imgH="495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2" y="404664"/>
                        <a:ext cx="2449512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26 Conector recto"/>
          <p:cNvCxnSpPr/>
          <p:nvPr/>
        </p:nvCxnSpPr>
        <p:spPr>
          <a:xfrm rot="10800000" flipV="1">
            <a:off x="8040216" y="620688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 rot="10800000" flipV="1">
            <a:off x="8904312" y="1268760"/>
            <a:ext cx="57606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8128000" y="173038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0" name="Equation" r:id="rId17" imgW="114120" imgH="177480" progId="Equation.DSMT4">
                  <p:embed/>
                </p:oleObj>
              </mc:Choice>
              <mc:Fallback>
                <p:oleObj name="Equation" r:id="rId17" imgW="11412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0" y="173038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29 Conector recto"/>
          <p:cNvCxnSpPr/>
          <p:nvPr/>
        </p:nvCxnSpPr>
        <p:spPr>
          <a:xfrm rot="5400000">
            <a:off x="6564052" y="2456892"/>
            <a:ext cx="2376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7950201" y="1844825"/>
          <a:ext cx="2193925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1" name="Equation" r:id="rId19" imgW="876240" imgH="304560" progId="Equation.DSMT4">
                  <p:embed/>
                </p:oleObj>
              </mc:Choice>
              <mc:Fallback>
                <p:oleObj name="Equation" r:id="rId19" imgW="876240" imgH="3045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0201" y="1844825"/>
                        <a:ext cx="2193925" cy="76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7959726" y="2780929"/>
          <a:ext cx="20669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2" name="Equation" r:id="rId21" imgW="825480" imgH="228600" progId="Equation.DSMT4">
                  <p:embed/>
                </p:oleObj>
              </mc:Choice>
              <mc:Fallback>
                <p:oleObj name="Equation" r:id="rId21" imgW="82548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26" y="2780929"/>
                        <a:ext cx="20669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9BA626F9-DB40-4584-BA83-B087A7CF59C4}"/>
                  </a:ext>
                </a:extLst>
              </p:cNvPr>
              <p:cNvSpPr txBox="1"/>
              <p:nvPr/>
            </p:nvSpPr>
            <p:spPr>
              <a:xfrm>
                <a:off x="1991545" y="476673"/>
                <a:ext cx="1491049" cy="1270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BO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s-BO" sz="3600" dirty="0"/>
              </a:p>
            </p:txBody>
          </p:sp>
        </mc:Choice>
        <mc:Fallback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9BA626F9-DB40-4584-BA83-B087A7CF5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1545" y="476673"/>
                <a:ext cx="1491049" cy="12708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0E1212DF-44D3-4F35-81EF-4578DDC706D9}"/>
                  </a:ext>
                </a:extLst>
              </p:cNvPr>
              <p:cNvSpPr txBox="1"/>
              <p:nvPr/>
            </p:nvSpPr>
            <p:spPr>
              <a:xfrm>
                <a:off x="3575720" y="476673"/>
                <a:ext cx="1923860" cy="12708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BO" sz="36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s-BO" sz="36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36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s-ES" sz="36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s-BO" sz="36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0E1212DF-44D3-4F35-81EF-4578DDC70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720" y="476673"/>
                <a:ext cx="1923860" cy="12708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013A810F-D899-48C6-8B1D-1F180188B4D6}"/>
                  </a:ext>
                </a:extLst>
              </p:cNvPr>
              <p:cNvSpPr txBox="1"/>
              <p:nvPr/>
            </p:nvSpPr>
            <p:spPr>
              <a:xfrm>
                <a:off x="5532745" y="429695"/>
                <a:ext cx="4156201" cy="12739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BO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BO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s-BO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ad>
                                <m:radPr>
                                  <m:degHide m:val="on"/>
                                  <m:ctrlP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  <m:d>
                            <m:dPr>
                              <m:ctrlPr>
                                <a:rPr lang="es-BO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ad>
                                <m:radPr>
                                  <m:degHide m:val="on"/>
                                  <m:ctrlP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s-BO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s-BO" sz="3600" dirty="0"/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013A810F-D899-48C6-8B1D-1F180188B4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2745" y="429695"/>
                <a:ext cx="4156201" cy="12739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13891574-3315-44EE-A3F8-502EF0D2ECE0}"/>
                  </a:ext>
                </a:extLst>
              </p:cNvPr>
              <p:cNvSpPr txBox="1"/>
              <p:nvPr/>
            </p:nvSpPr>
            <p:spPr>
              <a:xfrm>
                <a:off x="1934050" y="2420888"/>
                <a:ext cx="4156201" cy="11667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BO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BO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s-BO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ad>
                                <m:radPr>
                                  <m:degHide m:val="on"/>
                                  <m:ctrlP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  <m:d>
                            <m:dPr>
                              <m:ctrlPr>
                                <a:rPr lang="es-BO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ad>
                                <m:radPr>
                                  <m:degHide m:val="on"/>
                                  <m:ctrlP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1−2</m:t>
                          </m:r>
                        </m:den>
                      </m:f>
                    </m:oMath>
                  </m:oMathPara>
                </a14:m>
                <a:endParaRPr lang="es-BO" sz="3600" dirty="0"/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13891574-3315-44EE-A3F8-502EF0D2EC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4050" y="2420888"/>
                <a:ext cx="4156201" cy="11667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C87917D-B987-4280-930D-D1B7D9105287}"/>
                  </a:ext>
                </a:extLst>
              </p:cNvPr>
              <p:cNvSpPr txBox="1"/>
              <p:nvPr/>
            </p:nvSpPr>
            <p:spPr>
              <a:xfrm>
                <a:off x="6092553" y="2420888"/>
                <a:ext cx="4156201" cy="11667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BO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BO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s-BO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ad>
                                <m:radPr>
                                  <m:degHide m:val="on"/>
                                  <m:ctrlP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  <m:d>
                            <m:dPr>
                              <m:ctrlPr>
                                <a:rPr lang="es-BO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ad>
                                <m:radPr>
                                  <m:degHide m:val="on"/>
                                  <m:ctrlP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s-E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s-BO" sz="3600" dirty="0"/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C87917D-B987-4280-930D-D1B7D91052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2553" y="2420888"/>
                <a:ext cx="4156201" cy="11667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EE2EA52-9745-420A-90CB-ED84B76F1DC3}"/>
                  </a:ext>
                </a:extLst>
              </p:cNvPr>
              <p:cNvSpPr txBox="1"/>
              <p:nvPr/>
            </p:nvSpPr>
            <p:spPr>
              <a:xfrm>
                <a:off x="1934049" y="3973019"/>
                <a:ext cx="4500848" cy="6637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BO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sz="3600" i="1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s-BO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  <m:d>
                        <m:dPr>
                          <m:ctrlPr>
                            <a:rPr lang="es-BO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s-BO" sz="3600" dirty="0"/>
              </a:p>
            </p:txBody>
          </p:sp>
        </mc:Choice>
        <mc:Fallback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EE2EA52-9745-420A-90CB-ED84B76F1D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4049" y="3973019"/>
                <a:ext cx="4500848" cy="6637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3C03BAF-2432-4794-87FF-6FC9FB548302}"/>
                  </a:ext>
                </a:extLst>
              </p:cNvPr>
              <p:cNvSpPr txBox="1"/>
              <p:nvPr/>
            </p:nvSpPr>
            <p:spPr>
              <a:xfrm>
                <a:off x="1989273" y="4846067"/>
                <a:ext cx="4939173" cy="6637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BO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sz="3600" i="1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s-BO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s-BO" sz="3600" dirty="0"/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3C03BAF-2432-4794-87FF-6FC9FB5483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9273" y="4846067"/>
                <a:ext cx="4939173" cy="6637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AD69B1A1-9C75-4FE3-B917-E8FBEEE9FE37}"/>
                  </a:ext>
                </a:extLst>
              </p:cNvPr>
              <p:cNvSpPr txBox="1"/>
              <p:nvPr/>
            </p:nvSpPr>
            <p:spPr>
              <a:xfrm>
                <a:off x="1991545" y="5717620"/>
                <a:ext cx="3782895" cy="6637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BO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sz="3600" i="1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s-BO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1+2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</m:oMath>
                  </m:oMathPara>
                </a14:m>
                <a:endParaRPr lang="es-BO" sz="3600" dirty="0"/>
              </a:p>
            </p:txBody>
          </p:sp>
        </mc:Choice>
        <mc:Fallback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AD69B1A1-9C75-4FE3-B917-E8FBEEE9FE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1545" y="5717620"/>
                <a:ext cx="3782895" cy="6637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E21075EF-82AB-4A98-A8C9-E3311EA26E85}"/>
                  </a:ext>
                </a:extLst>
              </p:cNvPr>
              <p:cNvSpPr txBox="1"/>
              <p:nvPr/>
            </p:nvSpPr>
            <p:spPr>
              <a:xfrm>
                <a:off x="5719397" y="5717620"/>
                <a:ext cx="2978187" cy="6637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BO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sz="3600" i="1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s-BO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3+2</m:t>
                          </m:r>
                          <m:rad>
                            <m:radPr>
                              <m:degHide m:val="on"/>
                              <m:ctrlPr>
                                <a:rPr lang="es-E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s-BO" sz="3600" dirty="0"/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E21075EF-82AB-4A98-A8C9-E3311EA26E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9397" y="5717620"/>
                <a:ext cx="2978187" cy="6637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3A80563E-0BC7-4CB1-B044-915B6C15E9E2}"/>
                  </a:ext>
                </a:extLst>
              </p:cNvPr>
              <p:cNvSpPr txBox="1"/>
              <p:nvPr/>
            </p:nvSpPr>
            <p:spPr>
              <a:xfrm>
                <a:off x="8682666" y="5739806"/>
                <a:ext cx="2563459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BO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sz="3600" i="1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s-ES" sz="36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sz="3600" i="1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s-ES" sz="3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s-BO" sz="36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3A80563E-0BC7-4CB1-B044-915B6C15E9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2666" y="5739806"/>
                <a:ext cx="2563459" cy="61933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B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98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3674</TotalTime>
  <Words>58</Words>
  <Application>Microsoft Office PowerPoint</Application>
  <PresentationFormat>Panorámica</PresentationFormat>
  <Paragraphs>31</Paragraphs>
  <Slides>23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2" baseType="lpstr">
      <vt:lpstr>Arial</vt:lpstr>
      <vt:lpstr>Arial Black</vt:lpstr>
      <vt:lpstr>Calibri</vt:lpstr>
      <vt:lpstr>Cambria Math</vt:lpstr>
      <vt:lpstr>Franklin Gothic Book</vt:lpstr>
      <vt:lpstr>Perpetua</vt:lpstr>
      <vt:lpstr>Wingdings 2</vt:lpstr>
      <vt:lpstr>Equidad</vt:lpstr>
      <vt:lpstr>Equation</vt:lpstr>
      <vt:lpstr>Racionalización</vt:lpstr>
      <vt:lpstr>Presentación de PowerPoint</vt:lpstr>
      <vt:lpstr>Ejercicios</vt:lpstr>
      <vt:lpstr>Respuestas</vt:lpstr>
      <vt:lpstr>Presentación de PowerPoint</vt:lpstr>
      <vt:lpstr>Ejercicios</vt:lpstr>
      <vt:lpstr>Respuestas</vt:lpstr>
      <vt:lpstr>Presentación de PowerPoint</vt:lpstr>
      <vt:lpstr>Presentación de PowerPoint</vt:lpstr>
      <vt:lpstr>Presentación de PowerPoint</vt:lpstr>
      <vt:lpstr>Ejercicios</vt:lpstr>
      <vt:lpstr>Respuestas</vt:lpstr>
      <vt:lpstr>Presentación de PowerPoint</vt:lpstr>
      <vt:lpstr>Presentación de PowerPoint</vt:lpstr>
      <vt:lpstr>Ejercicios</vt:lpstr>
      <vt:lpstr>Respuestas</vt:lpstr>
      <vt:lpstr>Respuestas</vt:lpstr>
      <vt:lpstr>Presentación de PowerPoint</vt:lpstr>
      <vt:lpstr>Presentación de PowerPoint</vt:lpstr>
      <vt:lpstr>Presentación de PowerPoint</vt:lpstr>
      <vt:lpstr>Ejercicios</vt:lpstr>
      <vt:lpstr>Respuestas</vt:lpstr>
      <vt:lpstr>Respuestas</vt:lpstr>
    </vt:vector>
  </TitlesOfParts>
  <Company>CPU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Operaciones con Fracciones</dc:title>
  <dc:creator>Moises</dc:creator>
  <cp:lastModifiedBy>Moises Grillo</cp:lastModifiedBy>
  <cp:revision>390</cp:revision>
  <dcterms:created xsi:type="dcterms:W3CDTF">2010-04-07T15:31:49Z</dcterms:created>
  <dcterms:modified xsi:type="dcterms:W3CDTF">2024-11-29T16:47:00Z</dcterms:modified>
</cp:coreProperties>
</file>